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22" r:id="rId5"/>
    <p:sldId id="315" r:id="rId6"/>
    <p:sldId id="324" r:id="rId7"/>
    <p:sldId id="318" r:id="rId8"/>
    <p:sldId id="323" r:id="rId9"/>
  </p:sldIdLst>
  <p:sldSz cx="12192000" cy="6858000"/>
  <p:notesSz cx="6797675" cy="9926638"/>
  <p:defaultTextStyle>
    <a:defPPr rtl="0"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Forfatter" initials="F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llemlayout 2 - Marker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3725" autoAdjust="0"/>
  </p:normalViewPr>
  <p:slideViewPr>
    <p:cSldViewPr snapToGrid="0">
      <p:cViewPr varScale="1">
        <p:scale>
          <a:sx n="159" d="100"/>
          <a:sy n="159" d="100"/>
        </p:scale>
        <p:origin x="150" y="366"/>
      </p:cViewPr>
      <p:guideLst>
        <p:guide orient="horz" pos="175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5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2B440F78-2C9E-4C7F-818C-B40BB19D3A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pPr rtl="0"/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ED3FB98-80B9-4155-809A-82659D34A0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8056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pPr rtl="0"/>
            <a:fld id="{91182D9F-DCC3-4BF5-B307-0539C1CD21C4}" type="datetime1">
              <a:rPr lang="da-DK" smtClean="0"/>
              <a:t>15-03-2024</a:t>
            </a:fld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8DEF847-3492-4888-9C23-1504238536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8055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pPr rtl="0"/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9E48C54-2332-4748-9C65-6A27E550C1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2" y="9428584"/>
            <a:ext cx="2945660" cy="498055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pPr rtl="0"/>
            <a:fld id="{F7F75FB2-D12E-4669-8522-D3E2C7E6DC9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69918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pPr rtl="0"/>
            <a:endParaRPr lang="da-DK" noProof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8056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6CCD0C8C-CCCB-46D3-970C-7EEAC6F34037}" type="datetime1">
              <a:rPr lang="da-DK" smtClean="0"/>
              <a:pPr/>
              <a:t>15-03-2024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pPr rtl="0"/>
            <a:endParaRPr lang="da-DK" noProof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5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pPr rtl="0"/>
            <a:endParaRPr lang="da-DK" noProof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8055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pPr rtl="0"/>
            <a:fld id="{8D18E0B9-48E4-499D-93B2-B07D00395BAC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914043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D18E0B9-48E4-499D-93B2-B07D00395BAC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5333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D18E0B9-48E4-499D-93B2-B07D00395BAC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0537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D18E0B9-48E4-499D-93B2-B07D00395BAC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4778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D18E0B9-48E4-499D-93B2-B07D00395BAC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5857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noProof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D18E0B9-48E4-499D-93B2-B07D00395BAC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7535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AD3492AC-2023-4442-AF40-53B11C2EF8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457200"/>
            <a:ext cx="11274552" cy="59436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145966" y="1008063"/>
            <a:ext cx="5120640" cy="2054388"/>
          </a:xfrm>
        </p:spPr>
        <p:txBody>
          <a:bodyPr rtlCol="0" anchor="b">
            <a:normAutofit/>
          </a:bodyPr>
          <a:lstStyle>
            <a:lvl1pPr algn="r">
              <a:defRPr sz="5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0" y="3105163"/>
            <a:ext cx="3167636" cy="647673"/>
          </a:xfrm>
        </p:spPr>
        <p:txBody>
          <a:bodyPr rtlCol="0"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a-DK" noProof="0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dsoversi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D6B45A-9FA0-4D2A-8BEF-4709BD5C14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7" name="Pladsholder til billede 6">
            <a:extLst>
              <a:ext uri="{FF2B5EF4-FFF2-40B4-BE49-F238E27FC236}">
                <a16:creationId xmlns:a16="http://schemas.microsoft.com/office/drawing/2014/main" id="{C06C6CB5-A7CF-4AA0-8E61-3C46EFA04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524" y="4572000"/>
            <a:ext cx="12188952" cy="2286000"/>
          </a:xfrm>
          <a:solidFill>
            <a:schemeClr val="accent6"/>
          </a:solidFill>
        </p:spPr>
        <p:txBody>
          <a:bodyPr rtlCol="0" anchor="b"/>
          <a:lstStyle>
            <a:lvl1pPr marL="0" indent="0">
              <a:buNone/>
              <a:defRPr/>
            </a:lvl1pPr>
          </a:lstStyle>
          <a:p>
            <a:pPr rtl="0"/>
            <a:r>
              <a:rPr lang="da-DK" noProof="0"/>
              <a:t>Klik for at tilføje et billede</a:t>
            </a:r>
          </a:p>
        </p:txBody>
      </p:sp>
      <p:sp>
        <p:nvSpPr>
          <p:cNvPr id="15" name="Pladsholder til tekst 15">
            <a:extLst>
              <a:ext uri="{FF2B5EF4-FFF2-40B4-BE49-F238E27FC236}">
                <a16:creationId xmlns:a16="http://schemas.microsoft.com/office/drawing/2014/main" id="{A1FB681F-A94D-4BF8-8290-0811E98D49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8305" y="1696389"/>
            <a:ext cx="3210331" cy="3647605"/>
          </a:xfr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lIns="91440" tIns="457200" rtlCol="0">
            <a:noAutofit/>
          </a:bodyPr>
          <a:lstStyle>
            <a:lvl1pPr marL="0" indent="0" algn="ctr">
              <a:buNone/>
              <a:defRPr sz="32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Undertitel</a:t>
            </a:r>
          </a:p>
        </p:txBody>
      </p:sp>
      <p:sp>
        <p:nvSpPr>
          <p:cNvPr id="17" name="Pladsholder til tekst 18">
            <a:extLst>
              <a:ext uri="{FF2B5EF4-FFF2-40B4-BE49-F238E27FC236}">
                <a16:creationId xmlns:a16="http://schemas.microsoft.com/office/drawing/2014/main" id="{61E8C129-EF62-46A8-97F3-3CB5D014FB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5593" y="2750695"/>
            <a:ext cx="2743200" cy="2465883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Klik for at tilføje tekst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8EC90C5-A811-4E5C-ADD1-A89DB4E94DA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/>
              <a:t>20XX</a:t>
            </a:r>
          </a:p>
        </p:txBody>
      </p:sp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45F3F79F-C68B-4A8C-B9F0-4BF82DCC6D5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16628" y="1696389"/>
            <a:ext cx="3209544" cy="3648456"/>
          </a:xfr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tIns="457200" rtlCol="0">
            <a:noAutofit/>
          </a:bodyPr>
          <a:lstStyle>
            <a:lvl1pPr marL="0" indent="0" algn="ctr">
              <a:buNone/>
              <a:defRPr sz="32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Undertitel</a:t>
            </a:r>
          </a:p>
        </p:txBody>
      </p:sp>
      <p:sp>
        <p:nvSpPr>
          <p:cNvPr id="18" name="Pladsholder til tekst 18">
            <a:extLst>
              <a:ext uri="{FF2B5EF4-FFF2-40B4-BE49-F238E27FC236}">
                <a16:creationId xmlns:a16="http://schemas.microsoft.com/office/drawing/2014/main" id="{7E2099CC-3C3F-4C3B-825F-C69EBE0F0D1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65548" y="2750695"/>
            <a:ext cx="2743200" cy="2465883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Klik for at tilføje tekst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356B621-AE19-45D3-B25F-23256C242DD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20" name="Pladsholder til tekst 15">
            <a:extLst>
              <a:ext uri="{FF2B5EF4-FFF2-40B4-BE49-F238E27FC236}">
                <a16:creationId xmlns:a16="http://schemas.microsoft.com/office/drawing/2014/main" id="{D904408A-D9CD-40EC-A60A-5AFD4501F7B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48764" y="1696389"/>
            <a:ext cx="3209544" cy="3648456"/>
          </a:xfrm>
          <a:solidFill>
            <a:schemeClr val="bg1"/>
          </a:solidFill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 tIns="457200" rtlCol="0">
            <a:noAutofit/>
          </a:bodyPr>
          <a:lstStyle>
            <a:lvl1pPr marL="0" indent="0" algn="ctr">
              <a:buNone/>
              <a:defRPr sz="3200" b="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Undertitel</a:t>
            </a:r>
          </a:p>
        </p:txBody>
      </p:sp>
      <p:sp>
        <p:nvSpPr>
          <p:cNvPr id="21" name="Pladsholder til tekst 18">
            <a:extLst>
              <a:ext uri="{FF2B5EF4-FFF2-40B4-BE49-F238E27FC236}">
                <a16:creationId xmlns:a16="http://schemas.microsoft.com/office/drawing/2014/main" id="{F6FD60C1-21C4-4DFB-A5A9-717DE2A98BA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77130" y="2750695"/>
            <a:ext cx="2743200" cy="2465883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Klik for at tilføje tekst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58BDCB2-D8C3-4571-8154-76BEA9AE41A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a-DK" noProof="0" smtClean="0"/>
              <a:pPr rtl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07258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ds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dsholder til tekst 3">
            <a:extLst>
              <a:ext uri="{FF2B5EF4-FFF2-40B4-BE49-F238E27FC236}">
                <a16:creationId xmlns:a16="http://schemas.microsoft.com/office/drawing/2014/main" id="{3A5BA28D-2313-499F-93AB-7C86B030570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66593" y="2207455"/>
            <a:ext cx="1351811" cy="10972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rtlCol="0" anchor="ctr" anchorCtr="1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da-DK" noProof="0"/>
              <a:t>1</a:t>
            </a:r>
          </a:p>
        </p:txBody>
      </p:sp>
      <p:sp>
        <p:nvSpPr>
          <p:cNvPr id="22" name="Pladsholder til tekst 3">
            <a:extLst>
              <a:ext uri="{FF2B5EF4-FFF2-40B4-BE49-F238E27FC236}">
                <a16:creationId xmlns:a16="http://schemas.microsoft.com/office/drawing/2014/main" id="{98516B14-EF29-444F-82DA-19F5011C7DD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466592" y="3559605"/>
            <a:ext cx="1353313" cy="10972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rtlCol="0" anchor="ctr" anchorCtr="1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da-DK" noProof="0"/>
              <a:t>2</a:t>
            </a:r>
          </a:p>
        </p:txBody>
      </p:sp>
      <p:sp>
        <p:nvSpPr>
          <p:cNvPr id="23" name="Pladsholder til tekst 3">
            <a:extLst>
              <a:ext uri="{FF2B5EF4-FFF2-40B4-BE49-F238E27FC236}">
                <a16:creationId xmlns:a16="http://schemas.microsoft.com/office/drawing/2014/main" id="{BFDD67D8-D69E-405B-825C-A9AF88C1A80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466592" y="4905756"/>
            <a:ext cx="1353314" cy="109728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rtlCol="0" anchor="ctr" anchorCtr="1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da-DK" noProof="0"/>
              <a:t>3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9" name="Pladsholder til billede 8">
            <a:extLst>
              <a:ext uri="{FF2B5EF4-FFF2-40B4-BE49-F238E27FC236}">
                <a16:creationId xmlns:a16="http://schemas.microsoft.com/office/drawing/2014/main" id="{E3354A33-C884-44F0-A320-DF2EBA500D10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1371600" y="2202883"/>
            <a:ext cx="1106424" cy="1106424"/>
          </a:xfrm>
          <a:solidFill>
            <a:schemeClr val="accent6"/>
          </a:solidFill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28" name="Pladsholder til billede 8">
            <a:extLst>
              <a:ext uri="{FF2B5EF4-FFF2-40B4-BE49-F238E27FC236}">
                <a16:creationId xmlns:a16="http://schemas.microsoft.com/office/drawing/2014/main" id="{7AF29B8F-D39A-4F3A-909A-9D298FB7224E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1371600" y="3555033"/>
            <a:ext cx="1106424" cy="1106424"/>
          </a:xfrm>
          <a:solidFill>
            <a:schemeClr val="accent6"/>
          </a:solidFill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31" name="Pladsholder til billede 8">
            <a:extLst>
              <a:ext uri="{FF2B5EF4-FFF2-40B4-BE49-F238E27FC236}">
                <a16:creationId xmlns:a16="http://schemas.microsoft.com/office/drawing/2014/main" id="{83A1C8AA-5F7D-4C12-9724-97F4B72D8A78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1371600" y="4901184"/>
            <a:ext cx="1106424" cy="1106424"/>
          </a:xfrm>
          <a:solidFill>
            <a:schemeClr val="accent6"/>
          </a:solidFill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4" name="Pladsholder til tekst 9">
            <a:extLst>
              <a:ext uri="{FF2B5EF4-FFF2-40B4-BE49-F238E27FC236}">
                <a16:creationId xmlns:a16="http://schemas.microsoft.com/office/drawing/2014/main" id="{19BE8230-B656-44E2-9319-E1464125040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813048" y="2207455"/>
            <a:ext cx="3657600" cy="10972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tx1"/>
                </a:solidFill>
              </a:defRPr>
            </a:lvl1pPr>
          </a:lstStyle>
          <a:p>
            <a:pPr marL="266700" lvl="0" indent="-266700" algn="ctr" rtl="0"/>
            <a:r>
              <a:rPr lang="da-DK" noProof="0"/>
              <a:t>Sektionsoverskrift</a:t>
            </a:r>
          </a:p>
        </p:txBody>
      </p:sp>
      <p:sp>
        <p:nvSpPr>
          <p:cNvPr id="24" name="Pladsholder til tekst 9">
            <a:extLst>
              <a:ext uri="{FF2B5EF4-FFF2-40B4-BE49-F238E27FC236}">
                <a16:creationId xmlns:a16="http://schemas.microsoft.com/office/drawing/2014/main" id="{4ADD189D-5EFF-456A-9AEB-E8DB3452742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813048" y="3559605"/>
            <a:ext cx="3657600" cy="10972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tx1"/>
                </a:solidFill>
              </a:defRPr>
            </a:lvl1pPr>
          </a:lstStyle>
          <a:p>
            <a:pPr marL="266700" lvl="0" indent="-266700" algn="ctr" rtl="0"/>
            <a:r>
              <a:rPr lang="da-DK" noProof="0"/>
              <a:t>Sektionsoverskrift</a:t>
            </a:r>
          </a:p>
        </p:txBody>
      </p:sp>
      <p:sp>
        <p:nvSpPr>
          <p:cNvPr id="29" name="Pladsholder til tekst 9">
            <a:extLst>
              <a:ext uri="{FF2B5EF4-FFF2-40B4-BE49-F238E27FC236}">
                <a16:creationId xmlns:a16="http://schemas.microsoft.com/office/drawing/2014/main" id="{53862BA6-E42C-4C58-871B-8705122D6689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813048" y="4905756"/>
            <a:ext cx="3657600" cy="109728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tx1"/>
                </a:solidFill>
              </a:defRPr>
            </a:lvl1pPr>
          </a:lstStyle>
          <a:p>
            <a:pPr marL="266700" lvl="0" indent="-266700" algn="ctr" rtl="0"/>
            <a:r>
              <a:rPr lang="da-DK" noProof="0"/>
              <a:t>Sektionsoverskrift</a:t>
            </a:r>
          </a:p>
        </p:txBody>
      </p:sp>
      <p:sp>
        <p:nvSpPr>
          <p:cNvPr id="19" name="Pladsholder til indhold 3">
            <a:extLst>
              <a:ext uri="{FF2B5EF4-FFF2-40B4-BE49-F238E27FC236}">
                <a16:creationId xmlns:a16="http://schemas.microsoft.com/office/drawing/2014/main" id="{B1F9D630-F36F-43B5-B6A8-62245E084CA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470648" y="2207455"/>
            <a:ext cx="3657600" cy="1097280"/>
          </a:xfrm>
          <a:solidFill>
            <a:schemeClr val="accent3">
              <a:alpha val="50000"/>
            </a:schemeClr>
          </a:solidFill>
          <a:ln>
            <a:solidFill>
              <a:schemeClr val="accent3">
                <a:alpha val="50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da-DK" noProof="0"/>
              <a:t>Sektionsbeskrivelse</a:t>
            </a:r>
          </a:p>
        </p:txBody>
      </p:sp>
      <p:sp>
        <p:nvSpPr>
          <p:cNvPr id="27" name="Pladsholder til indhold 3">
            <a:extLst>
              <a:ext uri="{FF2B5EF4-FFF2-40B4-BE49-F238E27FC236}">
                <a16:creationId xmlns:a16="http://schemas.microsoft.com/office/drawing/2014/main" id="{C670C5D6-AD2E-415C-BAFE-A8239C15159E}"/>
              </a:ext>
            </a:extLst>
          </p:cNvPr>
          <p:cNvSpPr>
            <a:spLocks noGrp="1"/>
          </p:cNvSpPr>
          <p:nvPr>
            <p:ph sz="half" idx="38" hasCustomPrompt="1"/>
          </p:nvPr>
        </p:nvSpPr>
        <p:spPr>
          <a:xfrm>
            <a:off x="7470648" y="3559605"/>
            <a:ext cx="3657600" cy="1097280"/>
          </a:xfrm>
          <a:solidFill>
            <a:schemeClr val="accent3">
              <a:alpha val="50000"/>
            </a:schemeClr>
          </a:solidFill>
          <a:ln>
            <a:solidFill>
              <a:schemeClr val="accent3">
                <a:alpha val="50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da-DK" noProof="0"/>
              <a:t>Sektionsbeskrivelse</a:t>
            </a:r>
          </a:p>
        </p:txBody>
      </p:sp>
      <p:sp>
        <p:nvSpPr>
          <p:cNvPr id="30" name="Pladsholder til indhold 3">
            <a:extLst>
              <a:ext uri="{FF2B5EF4-FFF2-40B4-BE49-F238E27FC236}">
                <a16:creationId xmlns:a16="http://schemas.microsoft.com/office/drawing/2014/main" id="{26DDBF97-B5FA-415C-9E0D-A4A556C40805}"/>
              </a:ext>
            </a:extLst>
          </p:cNvPr>
          <p:cNvSpPr>
            <a:spLocks noGrp="1"/>
          </p:cNvSpPr>
          <p:nvPr>
            <p:ph sz="half" idx="41" hasCustomPrompt="1"/>
          </p:nvPr>
        </p:nvSpPr>
        <p:spPr>
          <a:xfrm>
            <a:off x="7470648" y="4905756"/>
            <a:ext cx="3657600" cy="1097280"/>
          </a:xfrm>
          <a:solidFill>
            <a:schemeClr val="accent3">
              <a:alpha val="50000"/>
            </a:schemeClr>
          </a:solidFill>
          <a:ln>
            <a:solidFill>
              <a:schemeClr val="accent3">
                <a:alpha val="50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da-DK" noProof="0"/>
              <a:t>Sektionsbeskrivelse</a:t>
            </a:r>
          </a:p>
        </p:txBody>
      </p:sp>
      <p:sp>
        <p:nvSpPr>
          <p:cNvPr id="17" name="Pladsholder til dato 1">
            <a:extLst>
              <a:ext uri="{FF2B5EF4-FFF2-40B4-BE49-F238E27FC236}">
                <a16:creationId xmlns:a16="http://schemas.microsoft.com/office/drawing/2014/main" id="{8408DD66-4FD2-41B2-AD2E-24ADA0398198}"/>
              </a:ext>
            </a:extLst>
          </p:cNvPr>
          <p:cNvSpPr>
            <a:spLocks noGrp="1"/>
          </p:cNvSpPr>
          <p:nvPr>
            <p:ph type="dt" sz="half" idx="43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da-DK" noProof="0" smtClean="0"/>
              <a:pPr rtl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21540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v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10" name="Pladsholder til tekst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92992" y="2232908"/>
            <a:ext cx="2194560" cy="27432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200"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da-DK" noProof="0"/>
              <a:t>KVADRANTTITEL</a:t>
            </a:r>
          </a:p>
        </p:txBody>
      </p:sp>
      <p:sp>
        <p:nvSpPr>
          <p:cNvPr id="12" name="Pladsholder til tekst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8728" y="3494402"/>
            <a:ext cx="2194560" cy="274320"/>
          </a:xfrm>
        </p:spPr>
        <p:txBody>
          <a:bodyPr rtlCol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200"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da-DK" noProof="0"/>
              <a:t>KVADRANTTITEL</a:t>
            </a:r>
          </a:p>
        </p:txBody>
      </p:sp>
      <p:sp>
        <p:nvSpPr>
          <p:cNvPr id="13" name="Pladsholder til tekst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310732" y="3494402"/>
            <a:ext cx="2194560" cy="274320"/>
          </a:xfrm>
        </p:spPr>
        <p:txBody>
          <a:bodyPr rtlCol="0">
            <a:noAutofit/>
          </a:bodyPr>
          <a:lstStyle>
            <a:lvl1pPr marL="0" indent="0" algn="r">
              <a:buFont typeface="Arial" panose="020B0604020202020204" pitchFamily="34" charset="0"/>
              <a:buNone/>
              <a:defRPr sz="1200"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da-DK" noProof="0"/>
              <a:t>KVADRANTTITEL</a:t>
            </a:r>
          </a:p>
        </p:txBody>
      </p:sp>
      <p:sp>
        <p:nvSpPr>
          <p:cNvPr id="11" name="Pladsholder til tekst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92992" y="5287722"/>
            <a:ext cx="2194560" cy="27432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200"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da-DK" noProof="0"/>
              <a:t>KVADRANTTITEL</a:t>
            </a:r>
          </a:p>
        </p:txBody>
      </p:sp>
      <p:grpSp>
        <p:nvGrpSpPr>
          <p:cNvPr id="3" name="Gruppe 2">
            <a:extLst>
              <a:ext uri="{FF2B5EF4-FFF2-40B4-BE49-F238E27FC236}">
                <a16:creationId xmlns:a16="http://schemas.microsoft.com/office/drawing/2014/main" id="{37F7357E-EB66-4B24-BD83-CDF02BFEB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67923" y="2586939"/>
            <a:ext cx="10677317" cy="2637195"/>
            <a:chOff x="767923" y="2586939"/>
            <a:chExt cx="10677317" cy="2637195"/>
          </a:xfrm>
        </p:grpSpPr>
        <p:sp>
          <p:nvSpPr>
            <p:cNvPr id="26" name="Kombinationstegning: Figur 25">
              <a:extLst>
                <a:ext uri="{FF2B5EF4-FFF2-40B4-BE49-F238E27FC236}">
                  <a16:creationId xmlns:a16="http://schemas.microsoft.com/office/drawing/2014/main" id="{E5CC96AF-1ECA-45C5-A903-6341850289F9}"/>
                </a:ext>
              </a:extLst>
            </p:cNvPr>
            <p:cNvSpPr/>
            <p:nvPr userDrawn="1"/>
          </p:nvSpPr>
          <p:spPr>
            <a:xfrm>
              <a:off x="6098501" y="2586991"/>
              <a:ext cx="46095" cy="1231565"/>
            </a:xfrm>
            <a:custGeom>
              <a:avLst/>
              <a:gdLst>
                <a:gd name="connsiteX0" fmla="*/ 375 w 46095"/>
                <a:gd name="connsiteY0" fmla="*/ 0 h 1231565"/>
                <a:gd name="connsiteX1" fmla="*/ 46095 w 46095"/>
                <a:gd name="connsiteY1" fmla="*/ 114776 h 1231565"/>
                <a:gd name="connsiteX2" fmla="*/ 46095 w 46095"/>
                <a:gd name="connsiteY2" fmla="*/ 1231565 h 1231565"/>
                <a:gd name="connsiteX3" fmla="*/ 0 w 46095"/>
                <a:gd name="connsiteY3" fmla="*/ 1231565 h 1231565"/>
                <a:gd name="connsiteX4" fmla="*/ 0 w 46095"/>
                <a:gd name="connsiteY4" fmla="*/ 942 h 1231565"/>
                <a:gd name="connsiteX5" fmla="*/ 375 w 46095"/>
                <a:gd name="connsiteY5" fmla="*/ 0 h 1231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095" h="1231565">
                  <a:moveTo>
                    <a:pt x="375" y="0"/>
                  </a:moveTo>
                  <a:lnTo>
                    <a:pt x="46095" y="114776"/>
                  </a:lnTo>
                  <a:lnTo>
                    <a:pt x="46095" y="1231565"/>
                  </a:lnTo>
                  <a:lnTo>
                    <a:pt x="0" y="1231565"/>
                  </a:lnTo>
                  <a:lnTo>
                    <a:pt x="0" y="942"/>
                  </a:lnTo>
                  <a:lnTo>
                    <a:pt x="3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da-DK" noProof="0"/>
            </a:p>
          </p:txBody>
        </p:sp>
        <p:sp>
          <p:nvSpPr>
            <p:cNvPr id="25" name="Kombinationstegning: Figur 24">
              <a:extLst>
                <a:ext uri="{FF2B5EF4-FFF2-40B4-BE49-F238E27FC236}">
                  <a16:creationId xmlns:a16="http://schemas.microsoft.com/office/drawing/2014/main" id="{07574821-21A4-483A-9824-B9CB9EC4B770}"/>
                </a:ext>
              </a:extLst>
            </p:cNvPr>
            <p:cNvSpPr/>
            <p:nvPr userDrawn="1"/>
          </p:nvSpPr>
          <p:spPr>
            <a:xfrm>
              <a:off x="6053156" y="3818555"/>
              <a:ext cx="45345" cy="97190"/>
            </a:xfrm>
            <a:custGeom>
              <a:avLst/>
              <a:gdLst>
                <a:gd name="connsiteX0" fmla="*/ 0 w 45345"/>
                <a:gd name="connsiteY0" fmla="*/ 0 h 97190"/>
                <a:gd name="connsiteX1" fmla="*/ 45345 w 45345"/>
                <a:gd name="connsiteY1" fmla="*/ 0 h 97190"/>
                <a:gd name="connsiteX2" fmla="*/ 45345 w 45345"/>
                <a:gd name="connsiteY2" fmla="*/ 97190 h 97190"/>
                <a:gd name="connsiteX3" fmla="*/ 0 w 45345"/>
                <a:gd name="connsiteY3" fmla="*/ 97190 h 97190"/>
                <a:gd name="connsiteX4" fmla="*/ 0 w 45345"/>
                <a:gd name="connsiteY4" fmla="*/ 0 h 97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345" h="97190">
                  <a:moveTo>
                    <a:pt x="0" y="0"/>
                  </a:moveTo>
                  <a:lnTo>
                    <a:pt x="45345" y="0"/>
                  </a:lnTo>
                  <a:lnTo>
                    <a:pt x="45345" y="97190"/>
                  </a:lnTo>
                  <a:lnTo>
                    <a:pt x="0" y="971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da-DK" noProof="0"/>
            </a:p>
          </p:txBody>
        </p:sp>
        <p:sp>
          <p:nvSpPr>
            <p:cNvPr id="22" name="Kombinationstegning: Figur 21">
              <a:extLst>
                <a:ext uri="{FF2B5EF4-FFF2-40B4-BE49-F238E27FC236}">
                  <a16:creationId xmlns:a16="http://schemas.microsoft.com/office/drawing/2014/main" id="{F8C191E1-94CD-4DEF-9125-7E667370926A}"/>
                </a:ext>
              </a:extLst>
            </p:cNvPr>
            <p:cNvSpPr/>
            <p:nvPr userDrawn="1"/>
          </p:nvSpPr>
          <p:spPr>
            <a:xfrm>
              <a:off x="6098500" y="2586939"/>
              <a:ext cx="111238" cy="1231616"/>
            </a:xfrm>
            <a:custGeom>
              <a:avLst/>
              <a:gdLst>
                <a:gd name="connsiteX0" fmla="*/ 0 w 111238"/>
                <a:gd name="connsiteY0" fmla="*/ 0 h 1231616"/>
                <a:gd name="connsiteX1" fmla="*/ 111238 w 111238"/>
                <a:gd name="connsiteY1" fmla="*/ 0 h 1231616"/>
                <a:gd name="connsiteX2" fmla="*/ 111238 w 111238"/>
                <a:gd name="connsiteY2" fmla="*/ 1231616 h 1231616"/>
                <a:gd name="connsiteX3" fmla="*/ 46095 w 111238"/>
                <a:gd name="connsiteY3" fmla="*/ 1231616 h 1231616"/>
                <a:gd name="connsiteX4" fmla="*/ 46095 w 111238"/>
                <a:gd name="connsiteY4" fmla="*/ 114827 h 1231616"/>
                <a:gd name="connsiteX5" fmla="*/ 375 w 111238"/>
                <a:gd name="connsiteY5" fmla="*/ 51 h 1231616"/>
                <a:gd name="connsiteX6" fmla="*/ 0 w 111238"/>
                <a:gd name="connsiteY6" fmla="*/ 993 h 1231616"/>
                <a:gd name="connsiteX7" fmla="*/ 0 w 111238"/>
                <a:gd name="connsiteY7" fmla="*/ 0 h 1231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238" h="1231616">
                  <a:moveTo>
                    <a:pt x="0" y="0"/>
                  </a:moveTo>
                  <a:lnTo>
                    <a:pt x="111238" y="0"/>
                  </a:lnTo>
                  <a:lnTo>
                    <a:pt x="111238" y="1231616"/>
                  </a:lnTo>
                  <a:lnTo>
                    <a:pt x="46095" y="1231616"/>
                  </a:lnTo>
                  <a:lnTo>
                    <a:pt x="46095" y="114827"/>
                  </a:lnTo>
                  <a:lnTo>
                    <a:pt x="375" y="51"/>
                  </a:lnTo>
                  <a:lnTo>
                    <a:pt x="0" y="9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da-DK" noProof="0"/>
            </a:p>
          </p:txBody>
        </p:sp>
        <p:sp>
          <p:nvSpPr>
            <p:cNvPr id="21" name="Rektangel 20">
              <a:extLst>
                <a:ext uri="{FF2B5EF4-FFF2-40B4-BE49-F238E27FC236}">
                  <a16:creationId xmlns:a16="http://schemas.microsoft.com/office/drawing/2014/main" id="{7E6DEF02-ADC5-487F-AA38-28AE410EBEB1}"/>
                </a:ext>
              </a:extLst>
            </p:cNvPr>
            <p:cNvSpPr/>
            <p:nvPr userDrawn="1"/>
          </p:nvSpPr>
          <p:spPr>
            <a:xfrm>
              <a:off x="6053156" y="2587933"/>
              <a:ext cx="36576" cy="126204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da-DK" noProof="0"/>
            </a:p>
          </p:txBody>
        </p:sp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7F5BD053-8127-4207-8BB6-88934D1FE4A5}"/>
                </a:ext>
              </a:extLst>
            </p:cNvPr>
            <p:cNvSpPr/>
            <p:nvPr userDrawn="1"/>
          </p:nvSpPr>
          <p:spPr>
            <a:xfrm>
              <a:off x="767923" y="3818556"/>
              <a:ext cx="5349240" cy="365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da-DK" noProof="0"/>
            </a:p>
          </p:txBody>
        </p:sp>
        <p:sp>
          <p:nvSpPr>
            <p:cNvPr id="18" name="Rektangel 17">
              <a:extLst>
                <a:ext uri="{FF2B5EF4-FFF2-40B4-BE49-F238E27FC236}">
                  <a16:creationId xmlns:a16="http://schemas.microsoft.com/office/drawing/2014/main" id="{06CFD50B-0B31-48EB-8D44-673C8CEC29B7}"/>
                </a:ext>
              </a:extLst>
            </p:cNvPr>
            <p:cNvSpPr/>
            <p:nvPr userDrawn="1"/>
          </p:nvSpPr>
          <p:spPr>
            <a:xfrm>
              <a:off x="6117163" y="3818554"/>
              <a:ext cx="5328077" cy="365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da-DK" noProof="0"/>
            </a:p>
          </p:txBody>
        </p:sp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3C715010-62CF-4E58-992F-47427FCB0C02}"/>
                </a:ext>
              </a:extLst>
            </p:cNvPr>
            <p:cNvSpPr/>
            <p:nvPr userDrawn="1"/>
          </p:nvSpPr>
          <p:spPr>
            <a:xfrm>
              <a:off x="6053155" y="3852534"/>
              <a:ext cx="36576" cy="13716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da-DK" noProof="0"/>
            </a:p>
          </p:txBody>
        </p:sp>
      </p:grpSp>
      <p:sp>
        <p:nvSpPr>
          <p:cNvPr id="27" name="Pladsholder til dato 1">
            <a:extLst>
              <a:ext uri="{FF2B5EF4-FFF2-40B4-BE49-F238E27FC236}">
                <a16:creationId xmlns:a16="http://schemas.microsoft.com/office/drawing/2014/main" id="{17311117-A0EF-438B-BF68-75DF09D85045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da-DK" noProof="0" smtClean="0"/>
              <a:pPr rtl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427803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ækststrateg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D6B45A-9FA0-4D2A-8BEF-4709BD5C14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059924"/>
          </a:xfrm>
        </p:spPr>
        <p:txBody>
          <a:bodyPr bIns="91440" rtlCol="0" anchor="b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13" name="Pladsholder til tekst 2">
            <a:extLst>
              <a:ext uri="{FF2B5EF4-FFF2-40B4-BE49-F238E27FC236}">
                <a16:creationId xmlns:a16="http://schemas.microsoft.com/office/drawing/2014/main" id="{8FDD847D-284F-43B9-91A9-0A2AE4977EE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1426525"/>
            <a:ext cx="10515600" cy="4572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15" name="Pladsholder til tekst 15">
            <a:extLst>
              <a:ext uri="{FF2B5EF4-FFF2-40B4-BE49-F238E27FC236}">
                <a16:creationId xmlns:a16="http://schemas.microsoft.com/office/drawing/2014/main" id="{A1FB681F-A94D-4BF8-8290-0811E98D49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7280" y="2458260"/>
            <a:ext cx="3200400" cy="731520"/>
          </a:xfrm>
          <a:solidFill>
            <a:schemeClr val="accent2"/>
          </a:solidFill>
        </p:spPr>
        <p:txBody>
          <a:bodyPr rtlCol="0" anchor="ctr" anchorCtr="1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Klik for at tilføje undertitel</a:t>
            </a:r>
          </a:p>
        </p:txBody>
      </p:sp>
      <p:sp>
        <p:nvSpPr>
          <p:cNvPr id="17" name="Pladsholder til tekst 18">
            <a:extLst>
              <a:ext uri="{FF2B5EF4-FFF2-40B4-BE49-F238E27FC236}">
                <a16:creationId xmlns:a16="http://schemas.microsoft.com/office/drawing/2014/main" id="{61E8C129-EF62-46A8-97F3-3CB5D014FB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5593" y="3191256"/>
            <a:ext cx="3200400" cy="2465883"/>
          </a:xfrm>
          <a:noFill/>
          <a:ln>
            <a:solidFill>
              <a:schemeClr val="accent2"/>
            </a:solidFill>
          </a:ln>
        </p:spPr>
        <p:txBody>
          <a:bodyPr lIns="182880" tIns="91440" rIns="182880" rtlCol="0" anchor="t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Klik for at tilføje tekst</a:t>
            </a:r>
          </a:p>
        </p:txBody>
      </p:sp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45F3F79F-C68B-4A8C-B9F0-4BF82DCC6D5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25274" y="2458260"/>
            <a:ext cx="3200400" cy="731520"/>
          </a:xfrm>
          <a:solidFill>
            <a:schemeClr val="accent2"/>
          </a:solidFill>
        </p:spPr>
        <p:txBody>
          <a:bodyPr rtlCol="0" anchor="ctr" anchorCtr="1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Klik for at tilføje undertitel</a:t>
            </a:r>
          </a:p>
        </p:txBody>
      </p:sp>
      <p:sp>
        <p:nvSpPr>
          <p:cNvPr id="18" name="Pladsholder til tekst 18">
            <a:extLst>
              <a:ext uri="{FF2B5EF4-FFF2-40B4-BE49-F238E27FC236}">
                <a16:creationId xmlns:a16="http://schemas.microsoft.com/office/drawing/2014/main" id="{7E2099CC-3C3F-4C3B-825F-C69EBE0F0D1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26864" y="3191256"/>
            <a:ext cx="3200400" cy="2465883"/>
          </a:xfrm>
          <a:noFill/>
          <a:ln>
            <a:solidFill>
              <a:schemeClr val="accent2"/>
            </a:solidFill>
          </a:ln>
        </p:spPr>
        <p:txBody>
          <a:bodyPr lIns="182880" tIns="182880" rIns="182880" rtlCol="0" anchor="t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Klik for at tilføje tekst</a:t>
            </a:r>
          </a:p>
        </p:txBody>
      </p:sp>
      <p:sp>
        <p:nvSpPr>
          <p:cNvPr id="20" name="Pladsholder til tekst 15">
            <a:extLst>
              <a:ext uri="{FF2B5EF4-FFF2-40B4-BE49-F238E27FC236}">
                <a16:creationId xmlns:a16="http://schemas.microsoft.com/office/drawing/2014/main" id="{D904408A-D9CD-40EC-A60A-5AFD4501F7B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53269" y="2458260"/>
            <a:ext cx="3200400" cy="731520"/>
          </a:xfrm>
          <a:solidFill>
            <a:schemeClr val="accent2"/>
          </a:solidFill>
        </p:spPr>
        <p:txBody>
          <a:bodyPr rtlCol="0" anchor="ctr" anchorCtr="1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Klik for at tilføje undertitel</a:t>
            </a:r>
          </a:p>
        </p:txBody>
      </p:sp>
      <p:sp>
        <p:nvSpPr>
          <p:cNvPr id="21" name="Pladsholder til tekst 18">
            <a:extLst>
              <a:ext uri="{FF2B5EF4-FFF2-40B4-BE49-F238E27FC236}">
                <a16:creationId xmlns:a16="http://schemas.microsoft.com/office/drawing/2014/main" id="{F6FD60C1-21C4-4DFB-A5A9-717DE2A98BA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156448" y="3191256"/>
            <a:ext cx="3200400" cy="2465883"/>
          </a:xfrm>
          <a:noFill/>
          <a:ln>
            <a:solidFill>
              <a:schemeClr val="accent2"/>
            </a:solidFill>
          </a:ln>
        </p:spPr>
        <p:txBody>
          <a:bodyPr lIns="182880" tIns="182880" rIns="182880" rtlCol="0" anchor="t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Klik for at tilføje tekst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8EC90C5-A811-4E5C-ADD1-A89DB4E94DA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356B621-AE19-45D3-B25F-23256C242DD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58BDCB2-D8C3-4571-8154-76BEA9AE41A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915863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10" name="Pladsholder til tekst 2">
            <a:extLst>
              <a:ext uri="{FF2B5EF4-FFF2-40B4-BE49-F238E27FC236}">
                <a16:creationId xmlns:a16="http://schemas.microsoft.com/office/drawing/2014/main" id="{0DD8E1C1-2F29-4EF8-B7B9-75E2DC5049C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31850" y="1426525"/>
            <a:ext cx="10515600" cy="4572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06438" y="2071688"/>
            <a:ext cx="5029200" cy="457200"/>
          </a:xfrm>
        </p:spPr>
        <p:txBody>
          <a:bodyPr rtlCol="0" anchor="ctr" anchorCtr="0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91BC8B9-8F2B-4131-A090-0ACBEEE80B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6438" y="2641555"/>
            <a:ext cx="5029200" cy="3474720"/>
          </a:xfrm>
        </p:spPr>
        <p:txBody>
          <a:bodyPr rtlCol="0"/>
          <a:lstStyle/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67475" y="2071688"/>
            <a:ext cx="5029200" cy="457200"/>
          </a:xfrm>
        </p:spPr>
        <p:txBody>
          <a:bodyPr rtlCol="0" anchor="ctr" anchorCtr="0">
            <a:normAutofit/>
          </a:bodyPr>
          <a:lstStyle>
            <a:lvl1pPr marL="0" indent="0">
              <a:buNone/>
              <a:defRPr sz="2000" b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596ED23-22F0-421E-849C-630BEABF8BD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467475" y="2641555"/>
            <a:ext cx="5029200" cy="3474720"/>
          </a:xfrm>
        </p:spPr>
        <p:txBody>
          <a:bodyPr rtlCol="0"/>
          <a:lstStyle/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692630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dsli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64" name="Pladsholder til tekst 3">
            <a:extLst>
              <a:ext uri="{FF2B5EF4-FFF2-40B4-BE49-F238E27FC236}">
                <a16:creationId xmlns:a16="http://schemas.microsoft.com/office/drawing/2014/main" id="{A8B6EDEE-DE90-436D-BFA9-9709BE86FD0A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58568" y="2304288"/>
            <a:ext cx="1554480" cy="561975"/>
          </a:xfrm>
          <a:solidFill>
            <a:schemeClr val="accent3"/>
          </a:solidFill>
          <a:ln>
            <a:noFill/>
          </a:ln>
        </p:spPr>
        <p:txBody>
          <a:bodyPr tIns="36000" rtlCol="0" anchor="ctr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Elementtitel</a:t>
            </a:r>
          </a:p>
        </p:txBody>
      </p:sp>
      <p:sp>
        <p:nvSpPr>
          <p:cNvPr id="38" name="Pladsholder til tekst 10">
            <a:extLst>
              <a:ext uri="{FF2B5EF4-FFF2-40B4-BE49-F238E27FC236}">
                <a16:creationId xmlns:a16="http://schemas.microsoft.com/office/drawing/2014/main" id="{5FBFE975-0A80-48E8-AA52-A4674F3B96A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År</a:t>
            </a:r>
          </a:p>
        </p:txBody>
      </p:sp>
      <p:sp>
        <p:nvSpPr>
          <p:cNvPr id="39" name="Pladsholder til tekst 10">
            <a:extLst>
              <a:ext uri="{FF2B5EF4-FFF2-40B4-BE49-F238E27FC236}">
                <a16:creationId xmlns:a16="http://schemas.microsoft.com/office/drawing/2014/main" id="{8BD9D56F-24FE-4F7D-8E40-A0D0AC71979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40" name="Pladsholder til tekst 10">
            <a:extLst>
              <a:ext uri="{FF2B5EF4-FFF2-40B4-BE49-F238E27FC236}">
                <a16:creationId xmlns:a16="http://schemas.microsoft.com/office/drawing/2014/main" id="{D46B7BD9-7D98-4035-8A5E-463BD7C3BF1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41" name="Pladsholder til tekst 10">
            <a:extLst>
              <a:ext uri="{FF2B5EF4-FFF2-40B4-BE49-F238E27FC236}">
                <a16:creationId xmlns:a16="http://schemas.microsoft.com/office/drawing/2014/main" id="{8AA70B58-94EB-4879-8CBB-F170B13437D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42" name="Pladsholder til tekst 10">
            <a:extLst>
              <a:ext uri="{FF2B5EF4-FFF2-40B4-BE49-F238E27FC236}">
                <a16:creationId xmlns:a16="http://schemas.microsoft.com/office/drawing/2014/main" id="{7309DED8-0AF6-493B-A2EC-E3C6524C403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44" name="Pladsholder til tekst 10">
            <a:extLst>
              <a:ext uri="{FF2B5EF4-FFF2-40B4-BE49-F238E27FC236}">
                <a16:creationId xmlns:a16="http://schemas.microsoft.com/office/drawing/2014/main" id="{634511C9-82EE-4918-850A-C11AB497D8C8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45" name="Pladsholder til tekst 10">
            <a:extLst>
              <a:ext uri="{FF2B5EF4-FFF2-40B4-BE49-F238E27FC236}">
                <a16:creationId xmlns:a16="http://schemas.microsoft.com/office/drawing/2014/main" id="{9DFB519F-3772-4743-A8B2-EE749BE7907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46" name="Pladsholder til tekst 10">
            <a:extLst>
              <a:ext uri="{FF2B5EF4-FFF2-40B4-BE49-F238E27FC236}">
                <a16:creationId xmlns:a16="http://schemas.microsoft.com/office/drawing/2014/main" id="{FF1ED3A9-45CD-4A8C-94E6-BFD948CC06A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48" name="Pladsholder til tekst 10">
            <a:extLst>
              <a:ext uri="{FF2B5EF4-FFF2-40B4-BE49-F238E27FC236}">
                <a16:creationId xmlns:a16="http://schemas.microsoft.com/office/drawing/2014/main" id="{DF614219-217C-4657-8BF6-1BDE7D2907C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49" name="Pladsholder til tekst 10">
            <a:extLst>
              <a:ext uri="{FF2B5EF4-FFF2-40B4-BE49-F238E27FC236}">
                <a16:creationId xmlns:a16="http://schemas.microsoft.com/office/drawing/2014/main" id="{CF5EB19D-BC9E-40FA-BC6F-DA9B98DA7DCA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47" name="Pladsholder til tekst 10">
            <a:extLst>
              <a:ext uri="{FF2B5EF4-FFF2-40B4-BE49-F238E27FC236}">
                <a16:creationId xmlns:a16="http://schemas.microsoft.com/office/drawing/2014/main" id="{1E8B9B06-EF32-482E-A7E7-C1BAFE1A45D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50" name="Pladsholder til tekst 10">
            <a:extLst>
              <a:ext uri="{FF2B5EF4-FFF2-40B4-BE49-F238E27FC236}">
                <a16:creationId xmlns:a16="http://schemas.microsoft.com/office/drawing/2014/main" id="{B243085E-635F-44B9-A90B-BCE5763AD3E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51" name="Pladsholder til tekst 10">
            <a:extLst>
              <a:ext uri="{FF2B5EF4-FFF2-40B4-BE49-F238E27FC236}">
                <a16:creationId xmlns:a16="http://schemas.microsoft.com/office/drawing/2014/main" id="{5E2D6E88-5F8C-4406-9211-D4A50B968BA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43" name="Pladsholder til tekst 10">
            <a:extLst>
              <a:ext uri="{FF2B5EF4-FFF2-40B4-BE49-F238E27FC236}">
                <a16:creationId xmlns:a16="http://schemas.microsoft.com/office/drawing/2014/main" id="{CC994534-ACB6-4B33-A7F8-59ED88636D97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År</a:t>
            </a:r>
          </a:p>
        </p:txBody>
      </p:sp>
      <p:sp>
        <p:nvSpPr>
          <p:cNvPr id="52" name="Pladsholder til tekst 10">
            <a:extLst>
              <a:ext uri="{FF2B5EF4-FFF2-40B4-BE49-F238E27FC236}">
                <a16:creationId xmlns:a16="http://schemas.microsoft.com/office/drawing/2014/main" id="{BFBFB5AF-B984-48A4-A2D5-B0F9A7168B93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53" name="Pladsholder til tekst 10">
            <a:extLst>
              <a:ext uri="{FF2B5EF4-FFF2-40B4-BE49-F238E27FC236}">
                <a16:creationId xmlns:a16="http://schemas.microsoft.com/office/drawing/2014/main" id="{5920D2EA-A217-4744-834D-D00BD41BD38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54" name="Pladsholder til tekst 10">
            <a:extLst>
              <a:ext uri="{FF2B5EF4-FFF2-40B4-BE49-F238E27FC236}">
                <a16:creationId xmlns:a16="http://schemas.microsoft.com/office/drawing/2014/main" id="{FD2FC71C-590D-4C50-9D20-D98F73D8442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55" name="Pladsholder til tekst 10">
            <a:extLst>
              <a:ext uri="{FF2B5EF4-FFF2-40B4-BE49-F238E27FC236}">
                <a16:creationId xmlns:a16="http://schemas.microsoft.com/office/drawing/2014/main" id="{AD895D25-09BE-492D-944C-8B0E710ADF1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56" name="Pladsholder til tekst 10">
            <a:extLst>
              <a:ext uri="{FF2B5EF4-FFF2-40B4-BE49-F238E27FC236}">
                <a16:creationId xmlns:a16="http://schemas.microsoft.com/office/drawing/2014/main" id="{F6192086-61CF-42A5-905D-851D1EEBC25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57" name="Pladsholder til tekst 10">
            <a:extLst>
              <a:ext uri="{FF2B5EF4-FFF2-40B4-BE49-F238E27FC236}">
                <a16:creationId xmlns:a16="http://schemas.microsoft.com/office/drawing/2014/main" id="{FD1AF556-814F-4B48-B1F0-29450A009046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58" name="Pladsholder til tekst 10">
            <a:extLst>
              <a:ext uri="{FF2B5EF4-FFF2-40B4-BE49-F238E27FC236}">
                <a16:creationId xmlns:a16="http://schemas.microsoft.com/office/drawing/2014/main" id="{EEEE7A48-BA7F-4AD6-948F-8AF34748D377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60" name="Pladsholder til tekst 10">
            <a:extLst>
              <a:ext uri="{FF2B5EF4-FFF2-40B4-BE49-F238E27FC236}">
                <a16:creationId xmlns:a16="http://schemas.microsoft.com/office/drawing/2014/main" id="{1ECC3963-8620-45EA-8E9B-B5ED79CD7A4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61" name="Pladsholder til tekst 10">
            <a:extLst>
              <a:ext uri="{FF2B5EF4-FFF2-40B4-BE49-F238E27FC236}">
                <a16:creationId xmlns:a16="http://schemas.microsoft.com/office/drawing/2014/main" id="{8A5FB4BB-2FEF-496A-8E3A-C4D43AE0498C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59" name="Pladsholder til tekst 10">
            <a:extLst>
              <a:ext uri="{FF2B5EF4-FFF2-40B4-BE49-F238E27FC236}">
                <a16:creationId xmlns:a16="http://schemas.microsoft.com/office/drawing/2014/main" id="{A7187E67-FC95-4CA0-9570-815E315916E5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62" name="Pladsholder til tekst 10">
            <a:extLst>
              <a:ext uri="{FF2B5EF4-FFF2-40B4-BE49-F238E27FC236}">
                <a16:creationId xmlns:a16="http://schemas.microsoft.com/office/drawing/2014/main" id="{D03EF82F-F37F-48CB-A978-E3BAD66F5C7D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sp>
        <p:nvSpPr>
          <p:cNvPr id="63" name="Pladsholder til tekst 10">
            <a:extLst>
              <a:ext uri="{FF2B5EF4-FFF2-40B4-BE49-F238E27FC236}">
                <a16:creationId xmlns:a16="http://schemas.microsoft.com/office/drawing/2014/main" id="{5F250D41-02CE-4633-9E26-F722FCA110BB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MM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711E3559-68CA-437E-BD12-A9953AE1E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940445" y="4069080"/>
            <a:ext cx="10332720" cy="0"/>
          </a:xfrm>
          <a:prstGeom prst="line">
            <a:avLst/>
          </a:prstGeom>
          <a:ln w="635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ladsholder til dato 1">
            <a:extLst>
              <a:ext uri="{FF2B5EF4-FFF2-40B4-BE49-F238E27FC236}">
                <a16:creationId xmlns:a16="http://schemas.microsoft.com/office/drawing/2014/main" id="{62C0F98D-B2D7-4EDC-ADD0-9B61A901FCEA}"/>
              </a:ext>
            </a:extLst>
          </p:cNvPr>
          <p:cNvSpPr>
            <a:spLocks noGrp="1"/>
          </p:cNvSpPr>
          <p:nvPr>
            <p:ph type="dt" sz="half" idx="6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da-DK" noProof="0" smtClean="0"/>
              <a:pPr rtl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4242866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685925"/>
            <a:ext cx="10515600" cy="4097059"/>
          </a:xfrm>
        </p:spPr>
        <p:txBody>
          <a:bodyPr rtlCol="0"/>
          <a:lstStyle/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164587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indstilling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7" name="Pladsholder til billede 6">
            <a:extLst>
              <a:ext uri="{FF2B5EF4-FFF2-40B4-BE49-F238E27FC236}">
                <a16:creationId xmlns:a16="http://schemas.microsoft.com/office/drawing/2014/main" id="{37BA1CDE-376A-4ABA-B8B8-75D6A67809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35515" y="1718402"/>
            <a:ext cx="2286000" cy="356616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1B8F9B77-308B-48E1-BCAC-0C74FB9A1C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35515" y="5359799"/>
            <a:ext cx="2286000" cy="36512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Navn</a:t>
            </a:r>
          </a:p>
        </p:txBody>
      </p:sp>
      <p:sp>
        <p:nvSpPr>
          <p:cNvPr id="10" name="Pladsholder til tekst 8">
            <a:extLst>
              <a:ext uri="{FF2B5EF4-FFF2-40B4-BE49-F238E27FC236}">
                <a16:creationId xmlns:a16="http://schemas.microsoft.com/office/drawing/2014/main" id="{50BA97C8-6774-46D2-9678-1BA2BE8C9D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5515" y="5743005"/>
            <a:ext cx="2286000" cy="365125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Titel</a:t>
            </a:r>
          </a:p>
        </p:txBody>
      </p:sp>
      <p:sp>
        <p:nvSpPr>
          <p:cNvPr id="11" name="Pladsholder til billede 6">
            <a:extLst>
              <a:ext uri="{FF2B5EF4-FFF2-40B4-BE49-F238E27FC236}">
                <a16:creationId xmlns:a16="http://schemas.microsoft.com/office/drawing/2014/main" id="{D48977F0-CAE5-4054-B1AC-16B25EB28C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4036" y="1718798"/>
            <a:ext cx="2286000" cy="356616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2" name="Pladsholder til tekst 8">
            <a:extLst>
              <a:ext uri="{FF2B5EF4-FFF2-40B4-BE49-F238E27FC236}">
                <a16:creationId xmlns:a16="http://schemas.microsoft.com/office/drawing/2014/main" id="{035550F1-A852-48F3-9C1C-C64F3B8D4D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54036" y="5360195"/>
            <a:ext cx="2286000" cy="36512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Navn</a:t>
            </a:r>
          </a:p>
        </p:txBody>
      </p:sp>
      <p:sp>
        <p:nvSpPr>
          <p:cNvPr id="13" name="Pladsholder til tekst 8">
            <a:extLst>
              <a:ext uri="{FF2B5EF4-FFF2-40B4-BE49-F238E27FC236}">
                <a16:creationId xmlns:a16="http://schemas.microsoft.com/office/drawing/2014/main" id="{D757D7CE-02BE-4D9B-A676-F2967D660EC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54036" y="5743401"/>
            <a:ext cx="2286000" cy="365125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Titel</a:t>
            </a:r>
          </a:p>
        </p:txBody>
      </p:sp>
      <p:sp>
        <p:nvSpPr>
          <p:cNvPr id="14" name="Pladsholder til billede 6">
            <a:extLst>
              <a:ext uri="{FF2B5EF4-FFF2-40B4-BE49-F238E27FC236}">
                <a16:creationId xmlns:a16="http://schemas.microsoft.com/office/drawing/2014/main" id="{64C29CA7-3B83-4C84-8407-F05C8CA7084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172557" y="1718402"/>
            <a:ext cx="2286000" cy="356616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5" name="Pladsholder til tekst 8">
            <a:extLst>
              <a:ext uri="{FF2B5EF4-FFF2-40B4-BE49-F238E27FC236}">
                <a16:creationId xmlns:a16="http://schemas.microsoft.com/office/drawing/2014/main" id="{62304448-704D-4C85-87B3-13204A597E0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2557" y="5360195"/>
            <a:ext cx="2286000" cy="36512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Navn</a:t>
            </a:r>
          </a:p>
        </p:txBody>
      </p:sp>
      <p:sp>
        <p:nvSpPr>
          <p:cNvPr id="16" name="Pladsholder til tekst 8">
            <a:extLst>
              <a:ext uri="{FF2B5EF4-FFF2-40B4-BE49-F238E27FC236}">
                <a16:creationId xmlns:a16="http://schemas.microsoft.com/office/drawing/2014/main" id="{BB608A2D-D2B2-4E41-89DB-745BBE2D8B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72557" y="5743401"/>
            <a:ext cx="2286000" cy="365125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Titel</a:t>
            </a:r>
          </a:p>
        </p:txBody>
      </p:sp>
      <p:sp>
        <p:nvSpPr>
          <p:cNvPr id="17" name="Pladsholder til billede 6">
            <a:extLst>
              <a:ext uri="{FF2B5EF4-FFF2-40B4-BE49-F238E27FC236}">
                <a16:creationId xmlns:a16="http://schemas.microsoft.com/office/drawing/2014/main" id="{B1A1DC22-0E05-43FC-8E91-0BE7AA25EEF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578378" y="1718798"/>
            <a:ext cx="2286000" cy="356616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8" name="Pladsholder til tekst 8">
            <a:extLst>
              <a:ext uri="{FF2B5EF4-FFF2-40B4-BE49-F238E27FC236}">
                <a16:creationId xmlns:a16="http://schemas.microsoft.com/office/drawing/2014/main" id="{25676C67-0CCC-403A-9B15-B42740FCF0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78378" y="5360195"/>
            <a:ext cx="2286000" cy="36512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6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Navn</a:t>
            </a:r>
          </a:p>
        </p:txBody>
      </p:sp>
      <p:sp>
        <p:nvSpPr>
          <p:cNvPr id="19" name="Pladsholder til tekst 8">
            <a:extLst>
              <a:ext uri="{FF2B5EF4-FFF2-40B4-BE49-F238E27FC236}">
                <a16:creationId xmlns:a16="http://schemas.microsoft.com/office/drawing/2014/main" id="{25CC45AB-977D-4580-9F1A-2E786542EE5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578378" y="5743401"/>
            <a:ext cx="2286000" cy="365125"/>
          </a:xfrm>
        </p:spPr>
        <p:txBody>
          <a:bodyPr rtlCol="0">
            <a:noAutofit/>
          </a:bodyPr>
          <a:lstStyle>
            <a:lvl1pPr marL="0" indent="0" algn="ctr">
              <a:buNone/>
              <a:defRPr sz="14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Titel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9566992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indstilling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7" name="Pladsholder til billede 6">
            <a:extLst>
              <a:ext uri="{FF2B5EF4-FFF2-40B4-BE49-F238E27FC236}">
                <a16:creationId xmlns:a16="http://schemas.microsoft.com/office/drawing/2014/main" id="{37BA1CDE-376A-4ABA-B8B8-75D6A67809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35515" y="1717141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1B8F9B77-308B-48E1-BCAC-0C74FB9A1C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35515" y="3323013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Navn</a:t>
            </a:r>
          </a:p>
        </p:txBody>
      </p:sp>
      <p:sp>
        <p:nvSpPr>
          <p:cNvPr id="10" name="Pladsholder til tekst 8">
            <a:extLst>
              <a:ext uri="{FF2B5EF4-FFF2-40B4-BE49-F238E27FC236}">
                <a16:creationId xmlns:a16="http://schemas.microsoft.com/office/drawing/2014/main" id="{50BA97C8-6774-46D2-9678-1BA2BE8C9D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5515" y="3610807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Titel</a:t>
            </a:r>
          </a:p>
        </p:txBody>
      </p:sp>
      <p:sp>
        <p:nvSpPr>
          <p:cNvPr id="11" name="Pladsholder til billede 6">
            <a:extLst>
              <a:ext uri="{FF2B5EF4-FFF2-40B4-BE49-F238E27FC236}">
                <a16:creationId xmlns:a16="http://schemas.microsoft.com/office/drawing/2014/main" id="{D48977F0-CAE5-4054-B1AC-16B25EB28C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54036" y="1717537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2" name="Pladsholder til tekst 8">
            <a:extLst>
              <a:ext uri="{FF2B5EF4-FFF2-40B4-BE49-F238E27FC236}">
                <a16:creationId xmlns:a16="http://schemas.microsoft.com/office/drawing/2014/main" id="{035550F1-A852-48F3-9C1C-C64F3B8D4D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54036" y="3323409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Navn</a:t>
            </a:r>
          </a:p>
        </p:txBody>
      </p:sp>
      <p:sp>
        <p:nvSpPr>
          <p:cNvPr id="13" name="Pladsholder til tekst 8">
            <a:extLst>
              <a:ext uri="{FF2B5EF4-FFF2-40B4-BE49-F238E27FC236}">
                <a16:creationId xmlns:a16="http://schemas.microsoft.com/office/drawing/2014/main" id="{D757D7CE-02BE-4D9B-A676-F2967D660EC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54036" y="3611203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Titel</a:t>
            </a:r>
          </a:p>
        </p:txBody>
      </p:sp>
      <p:sp>
        <p:nvSpPr>
          <p:cNvPr id="14" name="Pladsholder til billede 6">
            <a:extLst>
              <a:ext uri="{FF2B5EF4-FFF2-40B4-BE49-F238E27FC236}">
                <a16:creationId xmlns:a16="http://schemas.microsoft.com/office/drawing/2014/main" id="{64C29CA7-3B83-4C84-8407-F05C8CA7084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172557" y="1717141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5" name="Pladsholder til tekst 8">
            <a:extLst>
              <a:ext uri="{FF2B5EF4-FFF2-40B4-BE49-F238E27FC236}">
                <a16:creationId xmlns:a16="http://schemas.microsoft.com/office/drawing/2014/main" id="{62304448-704D-4C85-87B3-13204A597E0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2557" y="3323013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Navn</a:t>
            </a:r>
          </a:p>
        </p:txBody>
      </p:sp>
      <p:sp>
        <p:nvSpPr>
          <p:cNvPr id="16" name="Pladsholder til tekst 8">
            <a:extLst>
              <a:ext uri="{FF2B5EF4-FFF2-40B4-BE49-F238E27FC236}">
                <a16:creationId xmlns:a16="http://schemas.microsoft.com/office/drawing/2014/main" id="{BB608A2D-D2B2-4E41-89DB-745BBE2D8B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72557" y="3610807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Titel</a:t>
            </a:r>
          </a:p>
        </p:txBody>
      </p:sp>
      <p:sp>
        <p:nvSpPr>
          <p:cNvPr id="17" name="Pladsholder til billede 6">
            <a:extLst>
              <a:ext uri="{FF2B5EF4-FFF2-40B4-BE49-F238E27FC236}">
                <a16:creationId xmlns:a16="http://schemas.microsoft.com/office/drawing/2014/main" id="{B1A1DC22-0E05-43FC-8E91-0BE7AA25EEF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578378" y="1717141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8" name="Pladsholder til tekst 8">
            <a:extLst>
              <a:ext uri="{FF2B5EF4-FFF2-40B4-BE49-F238E27FC236}">
                <a16:creationId xmlns:a16="http://schemas.microsoft.com/office/drawing/2014/main" id="{25676C67-0CCC-403A-9B15-B42740FCF0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78378" y="3323013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Navn</a:t>
            </a:r>
          </a:p>
        </p:txBody>
      </p:sp>
      <p:sp>
        <p:nvSpPr>
          <p:cNvPr id="19" name="Pladsholder til tekst 8">
            <a:extLst>
              <a:ext uri="{FF2B5EF4-FFF2-40B4-BE49-F238E27FC236}">
                <a16:creationId xmlns:a16="http://schemas.microsoft.com/office/drawing/2014/main" id="{25CC45AB-977D-4580-9F1A-2E786542EE5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578378" y="3610807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Titel</a:t>
            </a:r>
          </a:p>
        </p:txBody>
      </p:sp>
      <p:sp>
        <p:nvSpPr>
          <p:cNvPr id="44" name="Pladsholder til billede 6">
            <a:extLst>
              <a:ext uri="{FF2B5EF4-FFF2-40B4-BE49-F238E27FC236}">
                <a16:creationId xmlns:a16="http://schemas.microsoft.com/office/drawing/2014/main" id="{27688D91-F8AA-4C0A-BF29-90F8FE202DA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325219" y="4131915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45" name="Pladsholder til tekst 8">
            <a:extLst>
              <a:ext uri="{FF2B5EF4-FFF2-40B4-BE49-F238E27FC236}">
                <a16:creationId xmlns:a16="http://schemas.microsoft.com/office/drawing/2014/main" id="{D9AECBF7-0508-4905-9DF6-C0FF9D9ADA4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25219" y="5737787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Navn</a:t>
            </a:r>
          </a:p>
        </p:txBody>
      </p:sp>
      <p:sp>
        <p:nvSpPr>
          <p:cNvPr id="46" name="Pladsholder til tekst 8">
            <a:extLst>
              <a:ext uri="{FF2B5EF4-FFF2-40B4-BE49-F238E27FC236}">
                <a16:creationId xmlns:a16="http://schemas.microsoft.com/office/drawing/2014/main" id="{A7F920A3-CA67-4CD0-A639-1CE803DE26F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25219" y="6025581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Titel</a:t>
            </a:r>
          </a:p>
        </p:txBody>
      </p:sp>
      <p:sp>
        <p:nvSpPr>
          <p:cNvPr id="47" name="Pladsholder til billede 6">
            <a:extLst>
              <a:ext uri="{FF2B5EF4-FFF2-40B4-BE49-F238E27FC236}">
                <a16:creationId xmlns:a16="http://schemas.microsoft.com/office/drawing/2014/main" id="{463E2C69-9A20-4A90-8F45-4EE6CFD469B6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743740" y="4132311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48" name="Pladsholder til tekst 8">
            <a:extLst>
              <a:ext uri="{FF2B5EF4-FFF2-40B4-BE49-F238E27FC236}">
                <a16:creationId xmlns:a16="http://schemas.microsoft.com/office/drawing/2014/main" id="{D33409A7-C60B-4AD7-AFDF-23C2F042CEC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743740" y="5738183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Navn</a:t>
            </a:r>
          </a:p>
        </p:txBody>
      </p:sp>
      <p:sp>
        <p:nvSpPr>
          <p:cNvPr id="49" name="Pladsholder til tekst 8">
            <a:extLst>
              <a:ext uri="{FF2B5EF4-FFF2-40B4-BE49-F238E27FC236}">
                <a16:creationId xmlns:a16="http://schemas.microsoft.com/office/drawing/2014/main" id="{4870155B-647D-44E9-AE54-24D2BB2404B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743740" y="6025977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Titel</a:t>
            </a:r>
          </a:p>
        </p:txBody>
      </p:sp>
      <p:sp>
        <p:nvSpPr>
          <p:cNvPr id="50" name="Pladsholder til billede 6">
            <a:extLst>
              <a:ext uri="{FF2B5EF4-FFF2-40B4-BE49-F238E27FC236}">
                <a16:creationId xmlns:a16="http://schemas.microsoft.com/office/drawing/2014/main" id="{3876D40F-6DE8-45F1-B56E-986312109BAC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162261" y="4131915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51" name="Pladsholder til tekst 8">
            <a:extLst>
              <a:ext uri="{FF2B5EF4-FFF2-40B4-BE49-F238E27FC236}">
                <a16:creationId xmlns:a16="http://schemas.microsoft.com/office/drawing/2014/main" id="{D0A39ABE-EF7B-477F-A346-C5CDA9F5D6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162261" y="5737787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Navn</a:t>
            </a:r>
          </a:p>
        </p:txBody>
      </p:sp>
      <p:sp>
        <p:nvSpPr>
          <p:cNvPr id="52" name="Pladsholder til tekst 8">
            <a:extLst>
              <a:ext uri="{FF2B5EF4-FFF2-40B4-BE49-F238E27FC236}">
                <a16:creationId xmlns:a16="http://schemas.microsoft.com/office/drawing/2014/main" id="{7787A6CA-4AF6-46F5-BA39-50F328D9A86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162261" y="6025581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Titel</a:t>
            </a:r>
          </a:p>
        </p:txBody>
      </p:sp>
      <p:sp>
        <p:nvSpPr>
          <p:cNvPr id="53" name="Pladsholder til billede 6">
            <a:extLst>
              <a:ext uri="{FF2B5EF4-FFF2-40B4-BE49-F238E27FC236}">
                <a16:creationId xmlns:a16="http://schemas.microsoft.com/office/drawing/2014/main" id="{EC171A7C-639D-47C1-A626-7E4772629B2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8580782" y="4131915"/>
            <a:ext cx="2286000" cy="155448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54" name="Pladsholder til tekst 8">
            <a:extLst>
              <a:ext uri="{FF2B5EF4-FFF2-40B4-BE49-F238E27FC236}">
                <a16:creationId xmlns:a16="http://schemas.microsoft.com/office/drawing/2014/main" id="{674313BD-D2AD-4F0E-96FE-469C176818B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580782" y="5737787"/>
            <a:ext cx="2286000" cy="27432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Navn</a:t>
            </a:r>
          </a:p>
        </p:txBody>
      </p:sp>
      <p:sp>
        <p:nvSpPr>
          <p:cNvPr id="55" name="Pladsholder til tekst 8">
            <a:extLst>
              <a:ext uri="{FF2B5EF4-FFF2-40B4-BE49-F238E27FC236}">
                <a16:creationId xmlns:a16="http://schemas.microsoft.com/office/drawing/2014/main" id="{7141AE4E-36D0-4176-9FCB-E5803788939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580782" y="6025581"/>
            <a:ext cx="2286000" cy="274320"/>
          </a:xfrm>
        </p:spPr>
        <p:txBody>
          <a:bodyPr rtlCol="0"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 rtl="0"/>
            <a:r>
              <a:rPr lang="da-DK" noProof="0"/>
              <a:t>Titel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507401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si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14" name="Pladsholder til indhold 13">
            <a:extLst>
              <a:ext uri="{FF2B5EF4-FFF2-40B4-BE49-F238E27FC236}">
                <a16:creationId xmlns:a16="http://schemas.microsoft.com/office/drawing/2014/main" id="{01F6AC7C-4EFC-4C76-8784-963130151FD5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137509" y="1859777"/>
            <a:ext cx="1819656" cy="151790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 rtl="0"/>
            <a:r>
              <a:rPr lang="da-DK" noProof="0"/>
              <a:t>Tilføj indhold</a:t>
            </a:r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02AED95B-59A7-4359-BD74-24F920F7153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18637" y="3444752"/>
            <a:ext cx="2057400" cy="640080"/>
          </a:xfrm>
        </p:spPr>
        <p:txBody>
          <a:bodyPr rtlCol="0">
            <a:no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da-DK" noProof="0"/>
              <a:t>Sektionstitel</a:t>
            </a:r>
          </a:p>
        </p:txBody>
      </p:sp>
      <p:sp>
        <p:nvSpPr>
          <p:cNvPr id="9" name="Pladsholder til tekst 7">
            <a:extLst>
              <a:ext uri="{FF2B5EF4-FFF2-40B4-BE49-F238E27FC236}">
                <a16:creationId xmlns:a16="http://schemas.microsoft.com/office/drawing/2014/main" id="{286DAE13-A93D-453A-8164-3F1E97F8F2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4480" y="4110604"/>
            <a:ext cx="2057400" cy="365760"/>
          </a:xfrm>
        </p:spPr>
        <p:txBody>
          <a:bodyPr rtlCol="0">
            <a:no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da-DK" noProof="0"/>
              <a:t>Sektionstitel</a:t>
            </a:r>
          </a:p>
        </p:txBody>
      </p:sp>
      <p:sp>
        <p:nvSpPr>
          <p:cNvPr id="10" name="Pladsholder til tekst 7">
            <a:extLst>
              <a:ext uri="{FF2B5EF4-FFF2-40B4-BE49-F238E27FC236}">
                <a16:creationId xmlns:a16="http://schemas.microsoft.com/office/drawing/2014/main" id="{1FD2C3F4-5FD0-4B09-A5D5-7365D61084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34480" y="4483110"/>
            <a:ext cx="2057400" cy="9144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da-DK" noProof="0"/>
              <a:t>Sektionsbeskrivelse</a:t>
            </a:r>
          </a:p>
        </p:txBody>
      </p:sp>
      <p:sp>
        <p:nvSpPr>
          <p:cNvPr id="28" name="Pladsholder til indhold 13">
            <a:extLst>
              <a:ext uri="{FF2B5EF4-FFF2-40B4-BE49-F238E27FC236}">
                <a16:creationId xmlns:a16="http://schemas.microsoft.com/office/drawing/2014/main" id="{7BF6ABBB-7B41-4F0C-8416-9C72862D93CB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3859487" y="1859777"/>
            <a:ext cx="1819656" cy="151790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 rtl="0"/>
            <a:r>
              <a:rPr lang="da-DK" noProof="0"/>
              <a:t>Tilføj indhold</a:t>
            </a:r>
          </a:p>
        </p:txBody>
      </p:sp>
      <p:sp>
        <p:nvSpPr>
          <p:cNvPr id="30" name="Pladsholder til tekst 7">
            <a:extLst>
              <a:ext uri="{FF2B5EF4-FFF2-40B4-BE49-F238E27FC236}">
                <a16:creationId xmlns:a16="http://schemas.microsoft.com/office/drawing/2014/main" id="{E1B58033-4461-43F1-8E7C-C6E5988BDE8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40615" y="3444752"/>
            <a:ext cx="2057400" cy="640080"/>
          </a:xfrm>
        </p:spPr>
        <p:txBody>
          <a:bodyPr rtlCol="0">
            <a:no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da-DK" noProof="0"/>
              <a:t>Sektionstitel</a:t>
            </a:r>
          </a:p>
        </p:txBody>
      </p:sp>
      <p:sp>
        <p:nvSpPr>
          <p:cNvPr id="31" name="Pladsholder til tekst 7">
            <a:extLst>
              <a:ext uri="{FF2B5EF4-FFF2-40B4-BE49-F238E27FC236}">
                <a16:creationId xmlns:a16="http://schemas.microsoft.com/office/drawing/2014/main" id="{80CE999C-FC94-4BF1-BBCE-0A3A9340971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56458" y="4110604"/>
            <a:ext cx="2057400" cy="365760"/>
          </a:xfrm>
        </p:spPr>
        <p:txBody>
          <a:bodyPr rtlCol="0">
            <a:no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da-DK" noProof="0"/>
              <a:t>Sektionstitel</a:t>
            </a:r>
          </a:p>
        </p:txBody>
      </p:sp>
      <p:sp>
        <p:nvSpPr>
          <p:cNvPr id="32" name="Pladsholder til tekst 7">
            <a:extLst>
              <a:ext uri="{FF2B5EF4-FFF2-40B4-BE49-F238E27FC236}">
                <a16:creationId xmlns:a16="http://schemas.microsoft.com/office/drawing/2014/main" id="{6AFDE949-FC25-431E-8298-75F5A7B83A1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56458" y="4483110"/>
            <a:ext cx="2057400" cy="9144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da-DK" noProof="0"/>
              <a:t>Sektionsbeskrivelse</a:t>
            </a:r>
          </a:p>
        </p:txBody>
      </p:sp>
      <p:sp>
        <p:nvSpPr>
          <p:cNvPr id="29" name="Pladsholder til indhold 13">
            <a:extLst>
              <a:ext uri="{FF2B5EF4-FFF2-40B4-BE49-F238E27FC236}">
                <a16:creationId xmlns:a16="http://schemas.microsoft.com/office/drawing/2014/main" id="{426B07AE-648A-4C6E-8FE4-B8C6D4A1B42E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6549780" y="1859777"/>
            <a:ext cx="1819656" cy="151790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 rtl="0"/>
            <a:r>
              <a:rPr lang="da-DK" noProof="0"/>
              <a:t>Tilføj indhold</a:t>
            </a:r>
          </a:p>
        </p:txBody>
      </p:sp>
      <p:sp>
        <p:nvSpPr>
          <p:cNvPr id="34" name="Pladsholder til tekst 7">
            <a:extLst>
              <a:ext uri="{FF2B5EF4-FFF2-40B4-BE49-F238E27FC236}">
                <a16:creationId xmlns:a16="http://schemas.microsoft.com/office/drawing/2014/main" id="{BAB49F71-4118-47B2-B571-8DC9A3E9402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0908" y="3444752"/>
            <a:ext cx="2057400" cy="640080"/>
          </a:xfrm>
        </p:spPr>
        <p:txBody>
          <a:bodyPr rtlCol="0">
            <a:no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da-DK" noProof="0"/>
              <a:t>Sektionstitel</a:t>
            </a:r>
          </a:p>
        </p:txBody>
      </p:sp>
      <p:sp>
        <p:nvSpPr>
          <p:cNvPr id="35" name="Pladsholder til tekst 7">
            <a:extLst>
              <a:ext uri="{FF2B5EF4-FFF2-40B4-BE49-F238E27FC236}">
                <a16:creationId xmlns:a16="http://schemas.microsoft.com/office/drawing/2014/main" id="{E6D674D8-A1E4-4A7E-929B-32FBA30823A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430908" y="4110604"/>
            <a:ext cx="2057400" cy="365760"/>
          </a:xfrm>
        </p:spPr>
        <p:txBody>
          <a:bodyPr rtlCol="0">
            <a:no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da-DK" noProof="0"/>
              <a:t>Sektionstitel</a:t>
            </a:r>
          </a:p>
        </p:txBody>
      </p:sp>
      <p:sp>
        <p:nvSpPr>
          <p:cNvPr id="36" name="Pladsholder til tekst 7">
            <a:extLst>
              <a:ext uri="{FF2B5EF4-FFF2-40B4-BE49-F238E27FC236}">
                <a16:creationId xmlns:a16="http://schemas.microsoft.com/office/drawing/2014/main" id="{18E1E8CE-0AA4-4E2F-8DD0-006946935AD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0908" y="4483110"/>
            <a:ext cx="2057400" cy="9144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da-DK" noProof="0"/>
              <a:t>Sektionsbeskrivelse</a:t>
            </a:r>
          </a:p>
        </p:txBody>
      </p:sp>
      <p:sp>
        <p:nvSpPr>
          <p:cNvPr id="42" name="Pladsholder til indhold 13">
            <a:extLst>
              <a:ext uri="{FF2B5EF4-FFF2-40B4-BE49-F238E27FC236}">
                <a16:creationId xmlns:a16="http://schemas.microsoft.com/office/drawing/2014/main" id="{0C1E203C-1E7A-4194-97B0-B477E6F37235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9264601" y="1859777"/>
            <a:ext cx="1819656" cy="1517904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 rtl="0"/>
            <a:r>
              <a:rPr lang="da-DK" noProof="0"/>
              <a:t>Tilføj indhold</a:t>
            </a:r>
          </a:p>
        </p:txBody>
      </p:sp>
      <p:sp>
        <p:nvSpPr>
          <p:cNvPr id="38" name="Pladsholder til tekst 7">
            <a:extLst>
              <a:ext uri="{FF2B5EF4-FFF2-40B4-BE49-F238E27FC236}">
                <a16:creationId xmlns:a16="http://schemas.microsoft.com/office/drawing/2014/main" id="{C03A45F5-F36F-429B-9C83-90B1DB716F2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45729" y="3444752"/>
            <a:ext cx="2057400" cy="640080"/>
          </a:xfrm>
        </p:spPr>
        <p:txBody>
          <a:bodyPr rtlCol="0">
            <a:no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da-DK" noProof="0"/>
              <a:t>Sektionstitel</a:t>
            </a:r>
          </a:p>
        </p:txBody>
      </p:sp>
      <p:sp>
        <p:nvSpPr>
          <p:cNvPr id="39" name="Pladsholder til tekst 7">
            <a:extLst>
              <a:ext uri="{FF2B5EF4-FFF2-40B4-BE49-F238E27FC236}">
                <a16:creationId xmlns:a16="http://schemas.microsoft.com/office/drawing/2014/main" id="{6A7CD68A-F84C-4F36-A46D-DB7BA329AB0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145729" y="4110604"/>
            <a:ext cx="2057400" cy="365760"/>
          </a:xfrm>
        </p:spPr>
        <p:txBody>
          <a:bodyPr rtlCol="0">
            <a:noAutofit/>
          </a:bodyPr>
          <a:lstStyle>
            <a:lvl1pPr marL="0" indent="0" algn="ctr">
              <a:buNone/>
              <a:defRPr sz="1600" b="1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da-DK" noProof="0"/>
              <a:t>Sektionstitel</a:t>
            </a:r>
          </a:p>
        </p:txBody>
      </p:sp>
      <p:sp>
        <p:nvSpPr>
          <p:cNvPr id="40" name="Pladsholder til tekst 7">
            <a:extLst>
              <a:ext uri="{FF2B5EF4-FFF2-40B4-BE49-F238E27FC236}">
                <a16:creationId xmlns:a16="http://schemas.microsoft.com/office/drawing/2014/main" id="{E67019EA-0584-46F5-BDB3-D2B3C717B01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145729" y="4483110"/>
            <a:ext cx="2057400" cy="9144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 rtl="0"/>
            <a:r>
              <a:rPr lang="da-DK" noProof="0"/>
              <a:t>Sektionsbeskrivelse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38EA36FF-A158-49B3-9C17-39C94920B2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617" y="1792705"/>
            <a:ext cx="2377440" cy="3814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1FF42D5D-9DBF-475A-BC06-666D080D3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80595" y="1800726"/>
            <a:ext cx="2377440" cy="3814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A6AEDC3F-C3D2-4184-860D-65645BBD6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70888" y="1800725"/>
            <a:ext cx="2377440" cy="3814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5C227352-6F71-4914-9AB1-AB4448667E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85709" y="1820775"/>
            <a:ext cx="2377440" cy="381401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EDAC16E-5725-4AC1-AB85-871F25D2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D10B5D8-71E9-48DC-A04C-55935960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FDD81F-9379-48E6-9B14-83486F92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42289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 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6C593254-CE4F-4114-A997-06CBC039F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51110" cy="685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81400" y="365125"/>
            <a:ext cx="7287768" cy="1325563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7" name="Pladsholder til billede 6">
            <a:extLst>
              <a:ext uri="{FF2B5EF4-FFF2-40B4-BE49-F238E27FC236}">
                <a16:creationId xmlns:a16="http://schemas.microsoft.com/office/drawing/2014/main" id="{5E7DBF41-B4A1-4B29-B32C-DDF5058C123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000" y="1941230"/>
            <a:ext cx="9144000" cy="2286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E442D9A9-D2E2-42FD-945D-1EF6DC4351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84448" y="4407408"/>
            <a:ext cx="7287768" cy="1371600"/>
          </a:xfrm>
        </p:spPr>
        <p:txBody>
          <a:bodyPr rtlCol="0">
            <a:no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lnSpc>
                <a:spcPts val="22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 algn="ctr">
              <a:lnSpc>
                <a:spcPts val="22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 algn="ctr">
              <a:lnSpc>
                <a:spcPts val="22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 algn="ctr">
              <a:lnSpc>
                <a:spcPts val="22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539067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i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E6B487E6-6563-4EEC-A349-2257BBAFD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3051110" cy="685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48334" y="1062164"/>
            <a:ext cx="5005466" cy="1325563"/>
          </a:xfrm>
        </p:spPr>
        <p:txBody>
          <a:bodyPr rtlCol="0"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7" name="Pladsholder til billede 6">
            <a:extLst>
              <a:ext uri="{FF2B5EF4-FFF2-40B4-BE49-F238E27FC236}">
                <a16:creationId xmlns:a16="http://schemas.microsoft.com/office/drawing/2014/main" id="{EED971A8-4C6D-471D-A690-8CD6662922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1935" y="1143000"/>
            <a:ext cx="4953000" cy="4572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0ECB8E5B-4859-4892-A062-C831DA527F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76988" y="2555875"/>
            <a:ext cx="4953000" cy="3159125"/>
          </a:xfrm>
        </p:spPr>
        <p:txBody>
          <a:bodyPr rtlCol="0">
            <a:normAutofit/>
          </a:bodyPr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 marL="9144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 marL="13716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 marL="18288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8938474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528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425" y="4689888"/>
            <a:ext cx="5029200" cy="1371600"/>
          </a:xfrm>
        </p:spPr>
        <p:txBody>
          <a:bodyPr rtlCol="0" anchor="ctr" anchorCtr="0">
            <a:normAutofit/>
          </a:bodyPr>
          <a:lstStyle>
            <a:lvl1pPr algn="ctr">
              <a:defRPr sz="4400"/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87C02F5D-0AFB-480B-A152-5FC08DB4DC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390524"/>
            <a:ext cx="5637276" cy="41148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0" name="Pladsholder til billede 7">
            <a:extLst>
              <a:ext uri="{FF2B5EF4-FFF2-40B4-BE49-F238E27FC236}">
                <a16:creationId xmlns:a16="http://schemas.microsoft.com/office/drawing/2014/main" id="{6B717642-3C5E-4830-BCBC-E7FAE8B7794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390524"/>
            <a:ext cx="5637276" cy="41148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1A83FC01-0C03-4607-B5EA-8C230EA7CAB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60759" y="4687863"/>
            <a:ext cx="5029200" cy="1463040"/>
          </a:xfrm>
        </p:spPr>
        <p:txBody>
          <a:bodyPr rtlCol="0" anchor="ctr" anchorCtr="0">
            <a:noAutofit/>
          </a:bodyPr>
          <a:lstStyle>
            <a:lvl1pPr marL="0" indent="0">
              <a:lnSpc>
                <a:spcPts val="2000"/>
              </a:lnSpc>
              <a:buNone/>
              <a:defRPr sz="1600"/>
            </a:lvl1pPr>
            <a:lvl2pPr marL="457200" indent="0">
              <a:lnSpc>
                <a:spcPts val="2000"/>
              </a:lnSpc>
              <a:buNone/>
              <a:defRPr sz="1600"/>
            </a:lvl2pPr>
            <a:lvl3pPr marL="914400" indent="0">
              <a:lnSpc>
                <a:spcPts val="2000"/>
              </a:lnSpc>
              <a:spcBef>
                <a:spcPts val="0"/>
              </a:spcBef>
              <a:buNone/>
              <a:defRPr sz="1600"/>
            </a:lvl3pPr>
            <a:lvl4pPr marL="1371600" indent="0">
              <a:lnSpc>
                <a:spcPts val="2000"/>
              </a:lnSpc>
              <a:buNone/>
              <a:defRPr sz="1600"/>
            </a:lvl4pPr>
            <a:lvl5pPr marL="1828800" indent="0">
              <a:lnSpc>
                <a:spcPts val="2000"/>
              </a:lnSpc>
              <a:buNone/>
              <a:defRPr sz="1600"/>
            </a:lvl5pPr>
          </a:lstStyle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8EB05F6-A3ED-45AB-B103-D5E34BFD6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F029C1C-740D-4213-96FE-1FAA3072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54E8801-7449-48B4-8D64-BCE20D08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2082219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tion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87C02F5D-0AFB-480B-A152-5FC08DB4DC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390524"/>
            <a:ext cx="11274552" cy="4171951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8EB05F6-A3ED-45AB-B103-D5E34BFD6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F029C1C-740D-4213-96FE-1FAA3072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54E8801-7449-48B4-8D64-BCE20D08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99C910F3-1CC6-467F-A64A-2DDFE46320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425" y="4689888"/>
            <a:ext cx="5029200" cy="1371600"/>
          </a:xfrm>
        </p:spPr>
        <p:txBody>
          <a:bodyPr rtlCol="0" anchor="ctr" anchorCtr="0">
            <a:normAutofit/>
          </a:bodyPr>
          <a:lstStyle>
            <a:lvl1pPr algn="ctr">
              <a:defRPr sz="4400"/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10" name="Pladsholder til tekst 8">
            <a:extLst>
              <a:ext uri="{FF2B5EF4-FFF2-40B4-BE49-F238E27FC236}">
                <a16:creationId xmlns:a16="http://schemas.microsoft.com/office/drawing/2014/main" id="{5550E3EA-37A2-40C0-A78F-3C0AB0F781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60759" y="4687863"/>
            <a:ext cx="5029200" cy="1463040"/>
          </a:xfrm>
        </p:spPr>
        <p:txBody>
          <a:bodyPr rtlCol="0" anchor="ctr" anchorCtr="0">
            <a:noAutofit/>
          </a:bodyPr>
          <a:lstStyle>
            <a:lvl1pPr marL="0" indent="0">
              <a:lnSpc>
                <a:spcPts val="1800"/>
              </a:lnSpc>
              <a:buNone/>
              <a:defRPr sz="1600"/>
            </a:lvl1pPr>
            <a:lvl2pPr marL="457200" indent="0">
              <a:lnSpc>
                <a:spcPts val="1800"/>
              </a:lnSpc>
              <a:buNone/>
              <a:defRPr sz="1600"/>
            </a:lvl2pPr>
            <a:lvl3pPr marL="914400" indent="0">
              <a:lnSpc>
                <a:spcPts val="1800"/>
              </a:lnSpc>
              <a:spcBef>
                <a:spcPts val="0"/>
              </a:spcBef>
              <a:buNone/>
              <a:defRPr sz="1600"/>
            </a:lvl3pPr>
            <a:lvl4pPr marL="1371600" indent="0">
              <a:lnSpc>
                <a:spcPts val="1800"/>
              </a:lnSpc>
              <a:buNone/>
              <a:defRPr sz="1600"/>
            </a:lvl4pPr>
            <a:lvl5pPr marL="1828800" indent="0">
              <a:lnSpc>
                <a:spcPts val="1800"/>
              </a:lnSpc>
              <a:buNone/>
              <a:defRPr sz="1600"/>
            </a:lvl5pPr>
          </a:lstStyle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4632446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6799299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3A79566-C1F8-443D-A135-C66889847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35CF363-F733-460B-9E71-BF70442AC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3B0FA47-58F4-4B95-AD52-4EFE7977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4894937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onnen Indho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tekst 15">
            <a:extLst>
              <a:ext uri="{FF2B5EF4-FFF2-40B4-BE49-F238E27FC236}">
                <a16:creationId xmlns:a16="http://schemas.microsoft.com/office/drawing/2014/main" id="{A1FB681F-A94D-4BF8-8290-0811E98D49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1" y="1719628"/>
            <a:ext cx="3300183" cy="554038"/>
          </a:xfrm>
        </p:spPr>
        <p:txBody>
          <a:bodyPr rtlCol="0"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Klik for at tilføje undertitel</a:t>
            </a:r>
          </a:p>
        </p:txBody>
      </p:sp>
      <p:sp>
        <p:nvSpPr>
          <p:cNvPr id="17" name="Pladsholder til tekst 18">
            <a:extLst>
              <a:ext uri="{FF2B5EF4-FFF2-40B4-BE49-F238E27FC236}">
                <a16:creationId xmlns:a16="http://schemas.microsoft.com/office/drawing/2014/main" id="{61E8C129-EF62-46A8-97F3-3CB5D014FB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2332649"/>
            <a:ext cx="3299434" cy="3529013"/>
          </a:xfrm>
        </p:spPr>
        <p:txBody>
          <a:bodyPr rtlCol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a-DK" noProof="0"/>
              <a:t>Klik for at tilføje tekst</a:t>
            </a:r>
          </a:p>
        </p:txBody>
      </p:sp>
      <p:sp>
        <p:nvSpPr>
          <p:cNvPr id="31" name="Pladsholder til tekst 15">
            <a:extLst>
              <a:ext uri="{FF2B5EF4-FFF2-40B4-BE49-F238E27FC236}">
                <a16:creationId xmlns:a16="http://schemas.microsoft.com/office/drawing/2014/main" id="{87DD41A9-B6B3-48D9-A3A6-831B39C9158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62182" y="1719628"/>
            <a:ext cx="3300183" cy="554038"/>
          </a:xfrm>
        </p:spPr>
        <p:txBody>
          <a:bodyPr rtlCol="0"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Klik for at tilføje undertitel</a:t>
            </a:r>
          </a:p>
        </p:txBody>
      </p:sp>
      <p:sp>
        <p:nvSpPr>
          <p:cNvPr id="32" name="Pladsholder til tekst 18">
            <a:extLst>
              <a:ext uri="{FF2B5EF4-FFF2-40B4-BE49-F238E27FC236}">
                <a16:creationId xmlns:a16="http://schemas.microsoft.com/office/drawing/2014/main" id="{FB791E68-EDF5-4CC2-8774-A27AEF1D25E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62557" y="2332649"/>
            <a:ext cx="3299434" cy="3529013"/>
          </a:xfrm>
        </p:spPr>
        <p:txBody>
          <a:bodyPr rtlCol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a-DK" noProof="0"/>
              <a:t>Klik for at tilføje tekst</a:t>
            </a:r>
          </a:p>
        </p:txBody>
      </p:sp>
      <p:sp>
        <p:nvSpPr>
          <p:cNvPr id="33" name="Pladsholder til tekst 15">
            <a:extLst>
              <a:ext uri="{FF2B5EF4-FFF2-40B4-BE49-F238E27FC236}">
                <a16:creationId xmlns:a16="http://schemas.microsoft.com/office/drawing/2014/main" id="{AA224F82-7E0C-4EBF-97D3-132481DBCD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86164" y="1719628"/>
            <a:ext cx="3300183" cy="554038"/>
          </a:xfrm>
        </p:spPr>
        <p:txBody>
          <a:bodyPr rtlCol="0"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a-DK" noProof="0"/>
              <a:t>Klik for at tilføje undertitel</a:t>
            </a:r>
          </a:p>
        </p:txBody>
      </p:sp>
      <p:sp>
        <p:nvSpPr>
          <p:cNvPr id="34" name="Pladsholder til tekst 18">
            <a:extLst>
              <a:ext uri="{FF2B5EF4-FFF2-40B4-BE49-F238E27FC236}">
                <a16:creationId xmlns:a16="http://schemas.microsoft.com/office/drawing/2014/main" id="{699D24C6-4AFB-4222-8E0C-4D11CD9C0FF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86913" y="2332649"/>
            <a:ext cx="3299434" cy="3529013"/>
          </a:xfrm>
        </p:spPr>
        <p:txBody>
          <a:bodyPr rtlCol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a-DK" noProof="0"/>
              <a:t>Klik for at tilføje tekst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DD6B45A-9FA0-4D2A-8BEF-4709BD5C14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8EC90C5-A811-4E5C-ADD1-A89DB4E94DA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356B621-AE19-45D3-B25F-23256C242DD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58BDCB2-D8C3-4571-8154-76BEA9AE41A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9070860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813B5FF-9D53-4FD4-B752-22F188FA0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49083EC5-999D-4EF5-A22C-FD19C31D5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75215B34-3A95-488E-8DAD-34652A5BE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9254976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4411E-20EA-4627-8A68-17038DCE18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974E5B2-1EB9-4222-8FAB-65BDC9A9500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C197C18-82B5-4EB5-9010-63FFB7F5316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732AD86-1F8B-4DE6-9736-793E17817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A60A3B3-8B02-4D8B-A982-7C7CA03A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89C9CBB-7187-447C-9F33-04CFDCD0B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9888139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925D6D-4906-4DAB-B1BA-9436026FE6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C9975A10-62C2-4D29-B192-A142562FE0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3B58235-2C90-48E1-8A68-7413F78398F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2FCAF9B-D406-4E4F-B804-AF188F651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7E5FF7C-B4CA-48C1-B1A5-2AA329D34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AAABB43-2086-4CDB-B2A4-E51E7D83C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547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18686" y="365125"/>
            <a:ext cx="9986601" cy="1325563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8692" y="1912336"/>
            <a:ext cx="41148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573892" y="1874838"/>
            <a:ext cx="41148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13" name="Pladsholder til tekst 12">
            <a:extLst>
              <a:ext uri="{FF2B5EF4-FFF2-40B4-BE49-F238E27FC236}">
                <a16:creationId xmlns:a16="http://schemas.microsoft.com/office/drawing/2014/main" id="{E725FCE9-B62D-4B16-807B-9D0D63E93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08692" y="2388253"/>
            <a:ext cx="4114800" cy="914400"/>
          </a:xfrm>
        </p:spPr>
        <p:txBody>
          <a:bodyPr rtlCol="0">
            <a:noAutofit/>
          </a:bodyPr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lnSpc>
                <a:spcPts val="2600"/>
              </a:lnSpc>
              <a:buNone/>
              <a:defRPr sz="1600"/>
            </a:lvl2pPr>
            <a:lvl3pPr marL="914400" indent="0">
              <a:lnSpc>
                <a:spcPts val="2600"/>
              </a:lnSpc>
              <a:buNone/>
              <a:defRPr sz="1600"/>
            </a:lvl3pPr>
            <a:lvl4pPr marL="1371600" indent="0">
              <a:lnSpc>
                <a:spcPts val="2600"/>
              </a:lnSpc>
              <a:buNone/>
              <a:defRPr sz="1600"/>
            </a:lvl4pPr>
            <a:lvl5pPr marL="1828800" indent="0">
              <a:lnSpc>
                <a:spcPts val="2600"/>
              </a:lnSpc>
              <a:buNone/>
              <a:defRPr sz="1600"/>
            </a:lvl5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14" name="Pladsholder til tekst 12">
            <a:extLst>
              <a:ext uri="{FF2B5EF4-FFF2-40B4-BE49-F238E27FC236}">
                <a16:creationId xmlns:a16="http://schemas.microsoft.com/office/drawing/2014/main" id="{BA57DF8C-FA7C-490B-98CE-CDE7957EE72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73892" y="2337741"/>
            <a:ext cx="4114800" cy="914400"/>
          </a:xfrm>
        </p:spPr>
        <p:txBody>
          <a:bodyPr rtlCol="0">
            <a:noAutofit/>
          </a:bodyPr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lnSpc>
                <a:spcPts val="2600"/>
              </a:lnSpc>
              <a:buNone/>
              <a:defRPr sz="1600"/>
            </a:lvl2pPr>
            <a:lvl3pPr marL="914400" indent="0">
              <a:lnSpc>
                <a:spcPts val="2600"/>
              </a:lnSpc>
              <a:buNone/>
              <a:defRPr sz="1600"/>
            </a:lvl3pPr>
            <a:lvl4pPr marL="1371600" indent="0">
              <a:lnSpc>
                <a:spcPts val="2600"/>
              </a:lnSpc>
              <a:buNone/>
              <a:defRPr sz="1600"/>
            </a:lvl4pPr>
            <a:lvl5pPr marL="1828800" indent="0">
              <a:lnSpc>
                <a:spcPts val="2600"/>
              </a:lnSpc>
              <a:buNone/>
              <a:defRPr sz="1600"/>
            </a:lvl5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19" name="Pladsholder til tekst 2">
            <a:extLst>
              <a:ext uri="{FF2B5EF4-FFF2-40B4-BE49-F238E27FC236}">
                <a16:creationId xmlns:a16="http://schemas.microsoft.com/office/drawing/2014/main" id="{FF039F13-B78B-4A7E-AB1D-94C070BAE974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1518687" y="3608720"/>
            <a:ext cx="41148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20" name="Pladsholder til tekst 4">
            <a:extLst>
              <a:ext uri="{FF2B5EF4-FFF2-40B4-BE49-F238E27FC236}">
                <a16:creationId xmlns:a16="http://schemas.microsoft.com/office/drawing/2014/main" id="{525F4B91-27EE-47AC-BBD0-A66FE53A04F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83887" y="3571222"/>
            <a:ext cx="41148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21" name="Pladsholder til tekst 12">
            <a:extLst>
              <a:ext uri="{FF2B5EF4-FFF2-40B4-BE49-F238E27FC236}">
                <a16:creationId xmlns:a16="http://schemas.microsoft.com/office/drawing/2014/main" id="{1F0A1756-3486-46A9-9DD3-7BFA5FF7573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18687" y="4084637"/>
            <a:ext cx="4114800" cy="914400"/>
          </a:xfrm>
        </p:spPr>
        <p:txBody>
          <a:bodyPr rtlCol="0">
            <a:noAutofit/>
          </a:bodyPr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lnSpc>
                <a:spcPts val="2600"/>
              </a:lnSpc>
              <a:buNone/>
              <a:defRPr sz="1600"/>
            </a:lvl2pPr>
            <a:lvl3pPr marL="914400" indent="0">
              <a:lnSpc>
                <a:spcPts val="2600"/>
              </a:lnSpc>
              <a:buNone/>
              <a:defRPr sz="1600"/>
            </a:lvl3pPr>
            <a:lvl4pPr marL="1371600" indent="0">
              <a:lnSpc>
                <a:spcPts val="2600"/>
              </a:lnSpc>
              <a:buNone/>
              <a:defRPr sz="1600"/>
            </a:lvl4pPr>
            <a:lvl5pPr marL="1828800" indent="0">
              <a:lnSpc>
                <a:spcPts val="2600"/>
              </a:lnSpc>
              <a:buNone/>
              <a:defRPr sz="1600"/>
            </a:lvl5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22" name="Pladsholder til tekst 12">
            <a:extLst>
              <a:ext uri="{FF2B5EF4-FFF2-40B4-BE49-F238E27FC236}">
                <a16:creationId xmlns:a16="http://schemas.microsoft.com/office/drawing/2014/main" id="{F50C0C1C-5BD4-4F62-8AB2-50B1FE4A7DA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583887" y="4034125"/>
            <a:ext cx="4114800" cy="914400"/>
          </a:xfrm>
        </p:spPr>
        <p:txBody>
          <a:bodyPr rtlCol="0">
            <a:noAutofit/>
          </a:bodyPr>
          <a:lstStyle>
            <a:lvl1pPr marL="0" indent="0">
              <a:lnSpc>
                <a:spcPts val="2600"/>
              </a:lnSpc>
              <a:buNone/>
              <a:defRPr sz="1600"/>
            </a:lvl1pPr>
            <a:lvl2pPr marL="457200" indent="0">
              <a:lnSpc>
                <a:spcPts val="2600"/>
              </a:lnSpc>
              <a:buNone/>
              <a:defRPr sz="1600"/>
            </a:lvl2pPr>
            <a:lvl3pPr marL="914400" indent="0">
              <a:lnSpc>
                <a:spcPts val="2600"/>
              </a:lnSpc>
              <a:buNone/>
              <a:defRPr sz="1600"/>
            </a:lvl3pPr>
            <a:lvl4pPr marL="1371600" indent="0">
              <a:lnSpc>
                <a:spcPts val="2600"/>
              </a:lnSpc>
              <a:buNone/>
              <a:defRPr sz="1600"/>
            </a:lvl4pPr>
            <a:lvl5pPr marL="1828800" indent="0">
              <a:lnSpc>
                <a:spcPts val="2600"/>
              </a:lnSpc>
              <a:buNone/>
              <a:defRPr sz="1600"/>
            </a:lvl5pPr>
          </a:lstStyle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endParaRPr lang="da-DK" noProof="0"/>
          </a:p>
        </p:txBody>
      </p:sp>
      <p:sp>
        <p:nvSpPr>
          <p:cNvPr id="15" name="Pladsholder til billede 10">
            <a:extLst>
              <a:ext uri="{FF2B5EF4-FFF2-40B4-BE49-F238E27FC236}">
                <a16:creationId xmlns:a16="http://schemas.microsoft.com/office/drawing/2014/main" id="{A12F2D63-1E00-4379-A32F-B52857A502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" y="5943600"/>
            <a:ext cx="12188952" cy="9144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/>
              <a:t>20XX</a:t>
            </a:r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a-DK" noProof="0" smtClean="0"/>
              <a:pPr rtl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7427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øs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0" y="365125"/>
            <a:ext cx="4602318" cy="1325563"/>
          </a:xfrm>
        </p:spPr>
        <p:txBody>
          <a:bodyPr rtlCol="0"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11" name="Pladsholder til billede 10">
            <a:extLst>
              <a:ext uri="{FF2B5EF4-FFF2-40B4-BE49-F238E27FC236}">
                <a16:creationId xmlns:a16="http://schemas.microsoft.com/office/drawing/2014/main" id="{AA39532F-F90D-47C0-89E1-06A3DED593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858000" y="1691640"/>
            <a:ext cx="3931920" cy="338328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14" name="Pladsholder til tekst 12">
            <a:extLst>
              <a:ext uri="{FF2B5EF4-FFF2-40B4-BE49-F238E27FC236}">
                <a16:creationId xmlns:a16="http://schemas.microsoft.com/office/drawing/2014/main" id="{BA57DF8C-FA7C-490B-98CE-CDE7957EE72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58000" y="2093976"/>
            <a:ext cx="4572000" cy="530352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20" name="Pladsholder til tekst 4">
            <a:extLst>
              <a:ext uri="{FF2B5EF4-FFF2-40B4-BE49-F238E27FC236}">
                <a16:creationId xmlns:a16="http://schemas.microsoft.com/office/drawing/2014/main" id="{525F4B91-27EE-47AC-BBD0-A66FE53A04F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58000" y="2962656"/>
            <a:ext cx="3931920" cy="338328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22" name="Pladsholder til tekst 12">
            <a:extLst>
              <a:ext uri="{FF2B5EF4-FFF2-40B4-BE49-F238E27FC236}">
                <a16:creationId xmlns:a16="http://schemas.microsoft.com/office/drawing/2014/main" id="{F50C0C1C-5BD4-4F62-8AB2-50B1FE4A7DA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58000" y="3310128"/>
            <a:ext cx="4572000" cy="530352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23" name="Pladsholder til tekst 4">
            <a:extLst>
              <a:ext uri="{FF2B5EF4-FFF2-40B4-BE49-F238E27FC236}">
                <a16:creationId xmlns:a16="http://schemas.microsoft.com/office/drawing/2014/main" id="{8462AFAF-169F-4E2A-AC00-6E866659547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354" y="3931920"/>
            <a:ext cx="3931920" cy="338328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24" name="Pladsholder til tekst 12">
            <a:extLst>
              <a:ext uri="{FF2B5EF4-FFF2-40B4-BE49-F238E27FC236}">
                <a16:creationId xmlns:a16="http://schemas.microsoft.com/office/drawing/2014/main" id="{9FDE6BB6-DE86-4B19-B83F-5B83A89477B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870354" y="4270248"/>
            <a:ext cx="4572000" cy="530352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25" name="Pladsholder til tekst 4">
            <a:extLst>
              <a:ext uri="{FF2B5EF4-FFF2-40B4-BE49-F238E27FC236}">
                <a16:creationId xmlns:a16="http://schemas.microsoft.com/office/drawing/2014/main" id="{2B544474-29CA-4D8E-AC15-C05ABDF6067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870354" y="4855464"/>
            <a:ext cx="3931920" cy="338328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26" name="Pladsholder til tekst 12">
            <a:extLst>
              <a:ext uri="{FF2B5EF4-FFF2-40B4-BE49-F238E27FC236}">
                <a16:creationId xmlns:a16="http://schemas.microsoft.com/office/drawing/2014/main" id="{7C778245-11E1-4B65-ADC1-E9D3DE34E5D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354" y="5193792"/>
            <a:ext cx="4572000" cy="530352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0" y="6356350"/>
            <a:ext cx="3448050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3398" y="6356350"/>
            <a:ext cx="914400" cy="365125"/>
          </a:xfrm>
        </p:spPr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21357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ktoversi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B1C922A-9F54-409C-8C2C-90A55B890F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00706" y="0"/>
            <a:ext cx="6095999" cy="685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922" y="365125"/>
            <a:ext cx="5386078" cy="1325563"/>
          </a:xfrm>
        </p:spPr>
        <p:txBody>
          <a:bodyPr rtlCol="0"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11" name="Pladsholder til billede 10">
            <a:extLst>
              <a:ext uri="{FF2B5EF4-FFF2-40B4-BE49-F238E27FC236}">
                <a16:creationId xmlns:a16="http://schemas.microsoft.com/office/drawing/2014/main" id="{AA39532F-F90D-47C0-89E1-06A3DED593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54384" y="1566525"/>
            <a:ext cx="3401568" cy="371246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09922" y="1893053"/>
            <a:ext cx="22860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457506" y="1893053"/>
            <a:ext cx="22860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13" name="Pladsholder til tekst 12">
            <a:extLst>
              <a:ext uri="{FF2B5EF4-FFF2-40B4-BE49-F238E27FC236}">
                <a16:creationId xmlns:a16="http://schemas.microsoft.com/office/drawing/2014/main" id="{E725FCE9-B62D-4B16-807B-9D0D63E93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9922" y="2368970"/>
            <a:ext cx="2286000" cy="137160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14" name="Pladsholder til tekst 12">
            <a:extLst>
              <a:ext uri="{FF2B5EF4-FFF2-40B4-BE49-F238E27FC236}">
                <a16:creationId xmlns:a16="http://schemas.microsoft.com/office/drawing/2014/main" id="{BA57DF8C-FA7C-490B-98CE-CDE7957EE72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57506" y="2355956"/>
            <a:ext cx="2286000" cy="137160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19" name="Pladsholder til tekst 2">
            <a:extLst>
              <a:ext uri="{FF2B5EF4-FFF2-40B4-BE49-F238E27FC236}">
                <a16:creationId xmlns:a16="http://schemas.microsoft.com/office/drawing/2014/main" id="{FF039F13-B78B-4A7E-AB1D-94C070BAE974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19917" y="3843877"/>
            <a:ext cx="22860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20" name="Pladsholder til tekst 4">
            <a:extLst>
              <a:ext uri="{FF2B5EF4-FFF2-40B4-BE49-F238E27FC236}">
                <a16:creationId xmlns:a16="http://schemas.microsoft.com/office/drawing/2014/main" id="{525F4B91-27EE-47AC-BBD0-A66FE53A04F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67501" y="3843877"/>
            <a:ext cx="2286000" cy="457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21" name="Pladsholder til tekst 12">
            <a:extLst>
              <a:ext uri="{FF2B5EF4-FFF2-40B4-BE49-F238E27FC236}">
                <a16:creationId xmlns:a16="http://schemas.microsoft.com/office/drawing/2014/main" id="{1F0A1756-3486-46A9-9DD3-7BFA5FF7573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9917" y="4319794"/>
            <a:ext cx="2286000" cy="137160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22" name="Pladsholder til tekst 12">
            <a:extLst>
              <a:ext uri="{FF2B5EF4-FFF2-40B4-BE49-F238E27FC236}">
                <a16:creationId xmlns:a16="http://schemas.microsoft.com/office/drawing/2014/main" id="{F50C0C1C-5BD4-4F62-8AB2-50B1FE4A7DA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67501" y="4306780"/>
            <a:ext cx="2286000" cy="1371600"/>
          </a:xfrm>
        </p:spPr>
        <p:txBody>
          <a:bodyPr rtlCol="0">
            <a:noAutofit/>
          </a:bodyPr>
          <a:lstStyle>
            <a:lvl1pPr marL="0" indent="0">
              <a:lnSpc>
                <a:spcPts val="2000"/>
              </a:lnSpc>
              <a:buNone/>
              <a:defRPr sz="14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847850" cy="365125"/>
          </a:xfrm>
        </p:spPr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18" name="Pladsholder til sidefod 7">
            <a:extLst>
              <a:ext uri="{FF2B5EF4-FFF2-40B4-BE49-F238E27FC236}">
                <a16:creationId xmlns:a16="http://schemas.microsoft.com/office/drawing/2014/main" id="{37667359-6B2F-4D7C-932B-CE6A0E91C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0" y="6356350"/>
            <a:ext cx="3448050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23" name="Pladsholder til slidenummer 8">
            <a:extLst>
              <a:ext uri="{FF2B5EF4-FFF2-40B4-BE49-F238E27FC236}">
                <a16:creationId xmlns:a16="http://schemas.microsoft.com/office/drawing/2014/main" id="{C69C9BA9-6130-4098-A0A6-E1A00A3B6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3398" y="6356350"/>
            <a:ext cx="914400" cy="365125"/>
          </a:xfrm>
        </p:spPr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89969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roblem &amp; oversi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E6B487E6-6563-4EEC-A349-2257BBAFD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3051110" cy="685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a-DK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48334" y="1062164"/>
            <a:ext cx="5005466" cy="1325563"/>
          </a:xfrm>
        </p:spPr>
        <p:txBody>
          <a:bodyPr rtlCol="0"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7" name="Pladsholder til billede 6">
            <a:extLst>
              <a:ext uri="{FF2B5EF4-FFF2-40B4-BE49-F238E27FC236}">
                <a16:creationId xmlns:a16="http://schemas.microsoft.com/office/drawing/2014/main" id="{EED971A8-4C6D-471D-A690-8CD6662922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61935" y="1143000"/>
            <a:ext cx="4953000" cy="4572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0ECB8E5B-4859-4892-A062-C831DA527F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76988" y="2555875"/>
            <a:ext cx="4953000" cy="3159125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+mj-lt"/>
              </a:defRPr>
            </a:lvl1pPr>
            <a:lvl2pPr marL="45720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+mj-lt"/>
              </a:defRPr>
            </a:lvl2pPr>
            <a:lvl3pPr marL="91440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+mj-lt"/>
              </a:defRPr>
            </a:lvl3pPr>
            <a:lvl4pPr marL="137160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+mj-lt"/>
              </a:defRPr>
            </a:lvl4pPr>
            <a:lvl5pPr marL="1828800" indent="0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  <a:latin typeface="+mj-lt"/>
              </a:defRPr>
            </a:lvl5pPr>
          </a:lstStyle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CAF00A3-1058-4FA9-A985-03711701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00F60BE-20E1-40C5-85E7-AEAABD0C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5DC939B-94C9-4FF9-B0C8-1149DEF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865806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52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tionssk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87C02F5D-0AFB-480B-A152-5FC08DB4DC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457200"/>
            <a:ext cx="11274552" cy="59436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51112" y="3513220"/>
            <a:ext cx="8682164" cy="1828799"/>
          </a:xfrm>
          <a:solidFill>
            <a:schemeClr val="accent3">
              <a:alpha val="90000"/>
            </a:schemeClr>
          </a:solidFill>
        </p:spPr>
        <p:txBody>
          <a:bodyPr lIns="1371600" tIns="0" bIns="0" rtlCol="0" anchor="ctr">
            <a:noAutofit/>
          </a:bodyPr>
          <a:lstStyle>
            <a:lvl1pPr algn="ctr">
              <a:defRPr sz="5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da-DK" noProof="0"/>
              <a:t>Klik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99958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retningsmo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18" name="Pladsholder til billede 15">
            <a:extLst>
              <a:ext uri="{FF2B5EF4-FFF2-40B4-BE49-F238E27FC236}">
                <a16:creationId xmlns:a16="http://schemas.microsoft.com/office/drawing/2014/main" id="{43CBE128-6D8D-4605-B225-5A34FFB1F25B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1910104" y="1965960"/>
            <a:ext cx="2286000" cy="228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da-DK" noProof="0"/>
              <a:t>Klik på ikonet for at tilføje et billede</a:t>
            </a:r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911096" y="4311688"/>
            <a:ext cx="2286000" cy="36000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Punkttegn 2</a:t>
            </a:r>
          </a:p>
        </p:txBody>
      </p:sp>
      <p:sp>
        <p:nvSpPr>
          <p:cNvPr id="10" name="Pladsholder til tekst 10">
            <a:extLst>
              <a:ext uri="{FF2B5EF4-FFF2-40B4-BE49-F238E27FC236}">
                <a16:creationId xmlns:a16="http://schemas.microsoft.com/office/drawing/2014/main" id="{39809F78-EA1B-4C23-A53E-7DE8B4A6AE1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11096" y="4773703"/>
            <a:ext cx="2286000" cy="1005840"/>
          </a:xfrm>
        </p:spPr>
        <p:txBody>
          <a:bodyPr rtlCol="0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a-DK" noProof="0"/>
              <a:t>Beskrivelse af punkttegn</a:t>
            </a:r>
          </a:p>
        </p:txBody>
      </p:sp>
      <p:sp>
        <p:nvSpPr>
          <p:cNvPr id="19" name="Pladsholder til billede 15">
            <a:extLst>
              <a:ext uri="{FF2B5EF4-FFF2-40B4-BE49-F238E27FC236}">
                <a16:creationId xmlns:a16="http://schemas.microsoft.com/office/drawing/2014/main" id="{E63C0874-8701-4CED-B60A-61A655FB5A5F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951917" y="1965960"/>
            <a:ext cx="2286000" cy="228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da-DK" noProof="0"/>
              <a:t>Klik på ikonet for at tilføje et billede</a:t>
            </a:r>
          </a:p>
        </p:txBody>
      </p:sp>
      <p:sp>
        <p:nvSpPr>
          <p:cNvPr id="11" name="Pladsholder til tekst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956048" y="4311688"/>
            <a:ext cx="2286000" cy="36000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Punkttegn 3</a:t>
            </a:r>
          </a:p>
        </p:txBody>
      </p:sp>
      <p:sp>
        <p:nvSpPr>
          <p:cNvPr id="12" name="Pladsholder til tekst 10">
            <a:extLst>
              <a:ext uri="{FF2B5EF4-FFF2-40B4-BE49-F238E27FC236}">
                <a16:creationId xmlns:a16="http://schemas.microsoft.com/office/drawing/2014/main" id="{20AEB661-858B-44C9-9484-E540E04AD365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956048" y="4773703"/>
            <a:ext cx="2286000" cy="1005840"/>
          </a:xfrm>
        </p:spPr>
        <p:txBody>
          <a:bodyPr rtlCol="0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a-DK" noProof="0"/>
              <a:t>Beskrivelse af punkttegn</a:t>
            </a:r>
          </a:p>
        </p:txBody>
      </p:sp>
      <p:sp>
        <p:nvSpPr>
          <p:cNvPr id="20" name="Pladsholder til billede 15">
            <a:extLst>
              <a:ext uri="{FF2B5EF4-FFF2-40B4-BE49-F238E27FC236}">
                <a16:creationId xmlns:a16="http://schemas.microsoft.com/office/drawing/2014/main" id="{F223D9C7-A9C3-4D38-B4D8-9CAB3A19CF51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993730" y="1965960"/>
            <a:ext cx="2286000" cy="2286000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da-DK" noProof="0"/>
              <a:t>Klik på ikonet for at tilføje et billede</a:t>
            </a:r>
          </a:p>
        </p:txBody>
      </p:sp>
      <p:sp>
        <p:nvSpPr>
          <p:cNvPr id="13" name="Pladsholder til tekst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991856" y="4311688"/>
            <a:ext cx="2286000" cy="36000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20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da-DK" noProof="0"/>
              <a:t>Punkttegn 4</a:t>
            </a:r>
          </a:p>
        </p:txBody>
      </p:sp>
      <p:sp>
        <p:nvSpPr>
          <p:cNvPr id="14" name="Pladsholder til tekst 10">
            <a:extLst>
              <a:ext uri="{FF2B5EF4-FFF2-40B4-BE49-F238E27FC236}">
                <a16:creationId xmlns:a16="http://schemas.microsoft.com/office/drawing/2014/main" id="{CCEAE0AB-74EC-4097-A534-A578F1097938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991856" y="4773703"/>
            <a:ext cx="2286000" cy="1005840"/>
          </a:xfrm>
        </p:spPr>
        <p:txBody>
          <a:bodyPr rtlCol="0"/>
          <a:lstStyle>
            <a:lvl1pPr marL="0" indent="0" algn="ctr">
              <a:lnSpc>
                <a:spcPts val="2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a-DK" noProof="0"/>
              <a:t>Beskrivelse med punkttegn</a:t>
            </a:r>
          </a:p>
        </p:txBody>
      </p:sp>
      <p:sp>
        <p:nvSpPr>
          <p:cNvPr id="15" name="Pladsholder til dato 1">
            <a:extLst>
              <a:ext uri="{FF2B5EF4-FFF2-40B4-BE49-F238E27FC236}">
                <a16:creationId xmlns:a16="http://schemas.microsoft.com/office/drawing/2014/main" id="{6FCC4B1F-E859-43CC-8B33-EE155744227A}"/>
              </a:ext>
            </a:extLst>
          </p:cNvPr>
          <p:cNvSpPr>
            <a:spLocks noGrp="1"/>
          </p:cNvSpPr>
          <p:nvPr>
            <p:ph type="dt" sz="half" idx="45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/>
          <a:p>
            <a:pPr rtl="0"/>
            <a:r>
              <a:rPr lang="da-DK" noProof="0"/>
              <a:t>20XX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da-DK" noProof="0" smtClean="0"/>
              <a:pPr rtl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50068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kur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9E034D-C1DD-48C0-BB6B-FDC6F8EBA5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2072" y="365125"/>
            <a:ext cx="10193315" cy="1325563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77FFB71-D3BF-4723-8C5E-44AD8F0E92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62073" y="1853548"/>
            <a:ext cx="4572000" cy="640080"/>
          </a:xfrm>
        </p:spPr>
        <p:txBody>
          <a:bodyPr rtlCol="0" anchor="ctr" anchorCtr="0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91BC8B9-8F2B-4131-A090-0ACBEEE80B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62073" y="2505075"/>
            <a:ext cx="4572000" cy="3200400"/>
          </a:xfrm>
        </p:spPr>
        <p:txBody>
          <a:bodyPr rtlCol="0">
            <a:normAutofit/>
          </a:bodyPr>
          <a:lstStyle>
            <a:lvl1pPr>
              <a:lnSpc>
                <a:spcPts val="2600"/>
              </a:lnSpc>
              <a:defRPr sz="1600"/>
            </a:lvl1pPr>
            <a:lvl2pPr>
              <a:lnSpc>
                <a:spcPts val="2600"/>
              </a:lnSpc>
              <a:defRPr sz="1600"/>
            </a:lvl2pPr>
            <a:lvl3pPr>
              <a:lnSpc>
                <a:spcPts val="2600"/>
              </a:lnSpc>
              <a:defRPr sz="1600"/>
            </a:lvl3pPr>
            <a:lvl4pPr>
              <a:lnSpc>
                <a:spcPts val="2600"/>
              </a:lnSpc>
              <a:defRPr sz="1600"/>
            </a:lvl4pPr>
            <a:lvl5pPr>
              <a:lnSpc>
                <a:spcPts val="2600"/>
              </a:lnSpc>
              <a:defRPr sz="1600"/>
            </a:lvl5pPr>
          </a:lstStyle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714E40B-C52C-407A-9311-46FDCD84CB5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94485" y="1853548"/>
            <a:ext cx="4572000" cy="640080"/>
          </a:xfrm>
          <a:noFill/>
        </p:spPr>
        <p:txBody>
          <a:bodyPr rtlCol="0" anchor="ctr" anchorCtr="0">
            <a:normAutofit/>
          </a:bodyPr>
          <a:lstStyle>
            <a:lvl1pPr marL="0" indent="0">
              <a:buNone/>
              <a:defRPr sz="2000" b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 noProof="0"/>
              <a:t>Klik for at redigere i master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596ED23-22F0-421E-849C-630BEABF8BD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494485" y="2505075"/>
            <a:ext cx="4572000" cy="3200400"/>
          </a:xfrm>
        </p:spPr>
        <p:txBody>
          <a:bodyPr rtlCol="0">
            <a:normAutofit/>
          </a:bodyPr>
          <a:lstStyle>
            <a:lvl1pPr>
              <a:lnSpc>
                <a:spcPts val="2600"/>
              </a:lnSpc>
              <a:defRPr sz="1600"/>
            </a:lvl1pPr>
            <a:lvl2pPr>
              <a:lnSpc>
                <a:spcPts val="2600"/>
              </a:lnSpc>
              <a:defRPr sz="1600"/>
            </a:lvl2pPr>
            <a:lvl3pPr>
              <a:lnSpc>
                <a:spcPts val="2600"/>
              </a:lnSpc>
              <a:defRPr sz="1600"/>
            </a:lvl3pPr>
            <a:lvl4pPr>
              <a:lnSpc>
                <a:spcPts val="2600"/>
              </a:lnSpc>
              <a:defRPr sz="1600"/>
            </a:lvl4pPr>
            <a:lvl5pPr>
              <a:lnSpc>
                <a:spcPts val="2600"/>
              </a:lnSpc>
              <a:defRPr sz="1600"/>
            </a:lvl5pPr>
          </a:lstStyle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11" name="Pladsholder til billede 10">
            <a:extLst>
              <a:ext uri="{FF2B5EF4-FFF2-40B4-BE49-F238E27FC236}">
                <a16:creationId xmlns:a16="http://schemas.microsoft.com/office/drawing/2014/main" id="{582C2B31-DB43-4AEF-AA1E-62866E69E5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" y="5943600"/>
            <a:ext cx="12188952" cy="9144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da-DK" noProof="0"/>
              <a:t>Klik på ikonet for at tilføje et billede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60A2F77-6CFB-4347-9224-EFAA0C0E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/>
              <a:t>20XX</a:t>
            </a:r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7C1F45E-8700-4861-AD21-BB7A09E1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B7283171-31EE-44C7-A031-9F840EDE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a-DK" noProof="0" smtClean="0"/>
              <a:pPr rtl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75009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a-DK" noProof="0"/>
              <a:t>Klik for at redigere titeltypografier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a-DK" noProof="0"/>
              <a:t>Klik for at redigere i master</a:t>
            </a:r>
          </a:p>
          <a:p>
            <a:pPr lvl="1" rtl="0"/>
            <a:r>
              <a:rPr lang="da-DK" noProof="0"/>
              <a:t>Andet niveau</a:t>
            </a:r>
          </a:p>
          <a:p>
            <a:pPr lvl="2" rtl="0"/>
            <a:r>
              <a:rPr lang="da-DK" noProof="0"/>
              <a:t>Tredje niveau</a:t>
            </a:r>
          </a:p>
          <a:p>
            <a:pPr lvl="3" rtl="0"/>
            <a:r>
              <a:rPr lang="da-DK" noProof="0"/>
              <a:t>Fjerde niveau</a:t>
            </a:r>
          </a:p>
          <a:p>
            <a:pPr lvl="4" rtl="0"/>
            <a:r>
              <a:rPr lang="da-DK" noProof="0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da-DK" noProof="0"/>
              <a:t>20XX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da-DK" noProof="0"/>
              <a:t>Titel på salgspræsentation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a-DK" noProof="0" smtClean="0"/>
              <a:pPr rtl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84" r:id="rId3"/>
    <p:sldLayoutId id="2147483671" r:id="rId4"/>
    <p:sldLayoutId id="2147483683" r:id="rId5"/>
    <p:sldLayoutId id="2147483667" r:id="rId6"/>
    <p:sldLayoutId id="2147483688" r:id="rId7"/>
    <p:sldLayoutId id="2147483673" r:id="rId8"/>
    <p:sldLayoutId id="2147483672" r:id="rId9"/>
    <p:sldLayoutId id="2147483669" r:id="rId10"/>
    <p:sldLayoutId id="2147483682" r:id="rId11"/>
    <p:sldLayoutId id="2147483663" r:id="rId12"/>
    <p:sldLayoutId id="2147483677" r:id="rId13"/>
    <p:sldLayoutId id="2147483653" r:id="rId14"/>
    <p:sldLayoutId id="2147483678" r:id="rId15"/>
    <p:sldLayoutId id="2147483650" r:id="rId16"/>
    <p:sldLayoutId id="2147483654" r:id="rId17"/>
    <p:sldLayoutId id="2147483681" r:id="rId18"/>
    <p:sldLayoutId id="2147483686" r:id="rId19"/>
    <p:sldLayoutId id="2147483690" r:id="rId20"/>
    <p:sldLayoutId id="2147483676" r:id="rId21"/>
    <p:sldLayoutId id="2147483680" r:id="rId22"/>
    <p:sldLayoutId id="2147483675" r:id="rId23"/>
    <p:sldLayoutId id="2147483652" r:id="rId24"/>
    <p:sldLayoutId id="2147483665" r:id="rId25"/>
    <p:sldLayoutId id="2147483655" r:id="rId26"/>
    <p:sldLayoutId id="2147483656" r:id="rId27"/>
    <p:sldLayoutId id="2147483657" r:id="rId2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1920" userDrawn="1">
          <p15:clr>
            <a:srgbClr val="F26B43"/>
          </p15:clr>
        </p15:guide>
        <p15:guide id="4" pos="5760" userDrawn="1">
          <p15:clr>
            <a:srgbClr val="F26B43"/>
          </p15:clr>
        </p15:guide>
        <p15:guide id="5" pos="7248" userDrawn="1">
          <p15:clr>
            <a:srgbClr val="F26B43"/>
          </p15:clr>
        </p15:guide>
        <p15:guide id="6" pos="4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jpg"/><Relationship Id="rId5" Type="http://schemas.openxmlformats.org/officeDocument/2006/relationships/image" Target="../media/image1.png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dsholder til billede 5" descr="Billede af fire kaktusser i potter">
            <a:extLst>
              <a:ext uri="{FF2B5EF4-FFF2-40B4-BE49-F238E27FC236}">
                <a16:creationId xmlns:a16="http://schemas.microsoft.com/office/drawing/2014/main" id="{BF9CB5A5-086A-4BC4-A3F9-0BFA2C0AEED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8724" y="465438"/>
            <a:ext cx="11274552" cy="5943600"/>
          </a:xfr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5966" y="1008063"/>
            <a:ext cx="5120640" cy="2054388"/>
          </a:xfrm>
        </p:spPr>
        <p:txBody>
          <a:bodyPr rtlCol="0"/>
          <a:lstStyle/>
          <a:p>
            <a:pPr rtl="0"/>
            <a:r>
              <a:rPr lang="da-DK" dirty="0"/>
              <a:t>Fremlæggelse Regnskab GS93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8970" y="3377548"/>
            <a:ext cx="3167636" cy="1639295"/>
          </a:xfrm>
        </p:spPr>
        <p:txBody>
          <a:bodyPr rtlCol="0">
            <a:normAutofit fontScale="92500" lnSpcReduction="10000"/>
          </a:bodyPr>
          <a:lstStyle/>
          <a:p>
            <a:pPr rtl="0"/>
            <a:endParaRPr lang="da-DK" sz="2900" dirty="0"/>
          </a:p>
          <a:p>
            <a:r>
              <a:rPr lang="da-DK" sz="2900" dirty="0"/>
              <a:t>Sixtus Signatur Hotel Middelfart</a:t>
            </a:r>
            <a:br>
              <a:rPr lang="da-DK" sz="2900" dirty="0"/>
            </a:br>
            <a:r>
              <a:rPr lang="da-DK" sz="2600" dirty="0"/>
              <a:t>13. Marts 2024</a:t>
            </a:r>
          </a:p>
          <a:p>
            <a:pPr rtl="0"/>
            <a:endParaRPr lang="da-DK" sz="2900" dirty="0"/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1F07BBD7-7CF1-6BAA-3281-1B5C94A6DC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347411" y="4930901"/>
          <a:ext cx="1243013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5" imgW="2734057" imgH="2781688" progId="">
                  <p:embed/>
                </p:oleObj>
              </mc:Choice>
              <mc:Fallback>
                <p:oleObj r:id="rId5" imgW="2734057" imgH="2781688" progId="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1F07BBD7-7CF1-6BAA-3281-1B5C94A6DC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47411" y="4930901"/>
                        <a:ext cx="1243013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6140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-213148"/>
            <a:ext cx="7287768" cy="1325563"/>
          </a:xfrm>
        </p:spPr>
        <p:txBody>
          <a:bodyPr rtlCol="0"/>
          <a:lstStyle/>
          <a:p>
            <a:pPr rtl="0"/>
            <a:r>
              <a:rPr lang="da-DK" dirty="0"/>
              <a:t>Udkast Regnskab 2023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28F602C-7F98-4C02-99D4-ED65E00D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/>
          <a:p>
            <a:pPr rtl="0"/>
            <a:fld id="{19B51A1E-902D-48AF-9020-955120F399B6}" type="slidenum">
              <a:rPr lang="da-DK" smtClean="0"/>
              <a:pPr rtl="0"/>
              <a:t>2</a:t>
            </a:fld>
            <a:endParaRPr lang="da-DK"/>
          </a:p>
        </p:txBody>
      </p:sp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83A56E21-0D0C-3C44-4B8A-DFC8EEE1C9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636678"/>
              </p:ext>
            </p:extLst>
          </p:nvPr>
        </p:nvGraphicFramePr>
        <p:xfrm>
          <a:off x="359717" y="784138"/>
          <a:ext cx="6856627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2394">
                  <a:extLst>
                    <a:ext uri="{9D8B030D-6E8A-4147-A177-3AD203B41FA5}">
                      <a16:colId xmlns:a16="http://schemas.microsoft.com/office/drawing/2014/main" val="2518965244"/>
                    </a:ext>
                  </a:extLst>
                </a:gridCol>
                <a:gridCol w="2614233">
                  <a:extLst>
                    <a:ext uri="{9D8B030D-6E8A-4147-A177-3AD203B41FA5}">
                      <a16:colId xmlns:a16="http://schemas.microsoft.com/office/drawing/2014/main" val="25078954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Samlet indtægter GS93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33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Kontingent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47.500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062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Konference 27-29 september 2023 (Bornholm)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42.500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633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Bank rente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47,93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657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1" dirty="0"/>
                        <a:t>Samlet indtægt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="1" dirty="0"/>
                        <a:t>90.047,93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180554"/>
                  </a:ext>
                </a:extLst>
              </a:tr>
            </a:tbl>
          </a:graphicData>
        </a:graphic>
      </p:graphicFrame>
      <p:graphicFrame>
        <p:nvGraphicFramePr>
          <p:cNvPr id="8" name="Tabel 9">
            <a:extLst>
              <a:ext uri="{FF2B5EF4-FFF2-40B4-BE49-F238E27FC236}">
                <a16:creationId xmlns:a16="http://schemas.microsoft.com/office/drawing/2014/main" id="{34B7BBFD-8F27-5EC3-1E6C-7EE73A47D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781351"/>
              </p:ext>
            </p:extLst>
          </p:nvPr>
        </p:nvGraphicFramePr>
        <p:xfrm>
          <a:off x="368656" y="3104469"/>
          <a:ext cx="6856628" cy="3708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50995">
                  <a:extLst>
                    <a:ext uri="{9D8B030D-6E8A-4147-A177-3AD203B41FA5}">
                      <a16:colId xmlns:a16="http://schemas.microsoft.com/office/drawing/2014/main" val="1758001790"/>
                    </a:ext>
                  </a:extLst>
                </a:gridCol>
                <a:gridCol w="2605633">
                  <a:extLst>
                    <a:ext uri="{9D8B030D-6E8A-4147-A177-3AD203B41FA5}">
                      <a16:colId xmlns:a16="http://schemas.microsoft.com/office/drawing/2014/main" val="36078435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Samlet udgifter GS93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530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Kørepenge bestyrelsen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2381,97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622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Bank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2690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862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1582,50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103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Generalforsamling 2023 Middelfart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10.789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01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Konferencedag RCV Vejle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11.659,60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434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Konference 27-29 september (Bornholm)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74.773,25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923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Gave Bornholm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487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531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i="1" dirty="0"/>
                        <a:t>Forventet udgift Revisor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i="1" dirty="0"/>
                        <a:t>4000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444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1" i="0" dirty="0"/>
                        <a:t>Forventet samlet udgifter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="1" dirty="0"/>
                        <a:t>108.363,32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298829"/>
                  </a:ext>
                </a:extLst>
              </a:tr>
            </a:tbl>
          </a:graphicData>
        </a:graphic>
      </p:graphicFrame>
      <p:graphicFrame>
        <p:nvGraphicFramePr>
          <p:cNvPr id="10" name="Tabel 11">
            <a:extLst>
              <a:ext uri="{FF2B5EF4-FFF2-40B4-BE49-F238E27FC236}">
                <a16:creationId xmlns:a16="http://schemas.microsoft.com/office/drawing/2014/main" id="{1905B607-8759-C446-D1FC-1EA95E7B1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84036"/>
              </p:ext>
            </p:extLst>
          </p:nvPr>
        </p:nvGraphicFramePr>
        <p:xfrm>
          <a:off x="7744264" y="2687182"/>
          <a:ext cx="414637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378">
                  <a:extLst>
                    <a:ext uri="{9D8B030D-6E8A-4147-A177-3AD203B41FA5}">
                      <a16:colId xmlns:a16="http://schemas.microsoft.com/office/drawing/2014/main" val="34559048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dirty="0"/>
                        <a:t>Forventet resultat 2023: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6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a-DK" b="1" dirty="0"/>
                        <a:t>-18.315,39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404021"/>
                  </a:ext>
                </a:extLst>
              </a:tr>
            </a:tbl>
          </a:graphicData>
        </a:graphic>
      </p:graphicFrame>
      <p:graphicFrame>
        <p:nvGraphicFramePr>
          <p:cNvPr id="12" name="Tabel 12">
            <a:extLst>
              <a:ext uri="{FF2B5EF4-FFF2-40B4-BE49-F238E27FC236}">
                <a16:creationId xmlns:a16="http://schemas.microsoft.com/office/drawing/2014/main" id="{8845ED36-2BB4-7817-37E9-CE6416840B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733990"/>
              </p:ext>
            </p:extLst>
          </p:nvPr>
        </p:nvGraphicFramePr>
        <p:xfrm>
          <a:off x="7744264" y="3638775"/>
          <a:ext cx="4146377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377">
                  <a:extLst>
                    <a:ext uri="{9D8B030D-6E8A-4147-A177-3AD203B41FA5}">
                      <a16:colId xmlns:a16="http://schemas.microsoft.com/office/drawing/2014/main" val="9719485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dirty="0"/>
                        <a:t>Saldo pr. 31. december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561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kr. 165.781,40 kr.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364628"/>
                  </a:ext>
                </a:extLst>
              </a:tr>
            </a:tbl>
          </a:graphicData>
        </a:graphic>
      </p:graphicFrame>
      <p:graphicFrame>
        <p:nvGraphicFramePr>
          <p:cNvPr id="13" name="Tabel 12">
            <a:extLst>
              <a:ext uri="{FF2B5EF4-FFF2-40B4-BE49-F238E27FC236}">
                <a16:creationId xmlns:a16="http://schemas.microsoft.com/office/drawing/2014/main" id="{0CC21302-62AF-FE47-7103-54D877D34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73482"/>
              </p:ext>
            </p:extLst>
          </p:nvPr>
        </p:nvGraphicFramePr>
        <p:xfrm>
          <a:off x="7744266" y="4590369"/>
          <a:ext cx="4146377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377">
                  <a:extLst>
                    <a:ext uri="{9D8B030D-6E8A-4147-A177-3AD203B41FA5}">
                      <a16:colId xmlns:a16="http://schemas.microsoft.com/office/drawing/2014/main" val="9719485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dirty="0"/>
                        <a:t>Saldo pr. 01. januar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561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1" dirty="0"/>
                        <a:t>165.781,40 kr. – 18.315,39  = 146.466,01 kr.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364628"/>
                  </a:ext>
                </a:extLst>
              </a:tr>
            </a:tbl>
          </a:graphicData>
        </a:graphic>
      </p:graphicFrame>
      <p:graphicFrame>
        <p:nvGraphicFramePr>
          <p:cNvPr id="14" name="Object 2">
            <a:extLst>
              <a:ext uri="{FF2B5EF4-FFF2-40B4-BE49-F238E27FC236}">
                <a16:creationId xmlns:a16="http://schemas.microsoft.com/office/drawing/2014/main" id="{F382B3F5-3822-3175-9F12-123B4F1A1D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325057"/>
              </p:ext>
            </p:extLst>
          </p:nvPr>
        </p:nvGraphicFramePr>
        <p:xfrm>
          <a:off x="10769008" y="5464175"/>
          <a:ext cx="1243013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r:id="rId4" imgW="2734057" imgH="2781688" progId="">
                  <p:embed/>
                </p:oleObj>
              </mc:Choice>
              <mc:Fallback>
                <p:oleObj r:id="rId4" imgW="2734057" imgH="2781688" progId="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6D53D1A4-BCA3-BA5A-DF6B-7F8145044D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9008" y="5464175"/>
                        <a:ext cx="1243013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Tabel 11">
            <a:extLst>
              <a:ext uri="{FF2B5EF4-FFF2-40B4-BE49-F238E27FC236}">
                <a16:creationId xmlns:a16="http://schemas.microsoft.com/office/drawing/2014/main" id="{61C3B585-97DB-4AD6-BA2C-4EDED2348D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789659"/>
              </p:ext>
            </p:extLst>
          </p:nvPr>
        </p:nvGraphicFramePr>
        <p:xfrm>
          <a:off x="7744263" y="1641696"/>
          <a:ext cx="414637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378">
                  <a:extLst>
                    <a:ext uri="{9D8B030D-6E8A-4147-A177-3AD203B41FA5}">
                      <a16:colId xmlns:a16="http://schemas.microsoft.com/office/drawing/2014/main" val="34559048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dirty="0"/>
                        <a:t>Godkendt regnskab resultat 2022: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6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a-DK" b="1" dirty="0"/>
                        <a:t>+14.085,40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404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473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9747" y="-213148"/>
            <a:ext cx="8679421" cy="1325563"/>
          </a:xfrm>
        </p:spPr>
        <p:txBody>
          <a:bodyPr rtlCol="0"/>
          <a:lstStyle/>
          <a:p>
            <a:pPr rtl="0"/>
            <a:r>
              <a:rPr lang="da-DK" dirty="0"/>
              <a:t>Forslag Budget 2024 </a:t>
            </a:r>
            <a:r>
              <a:rPr lang="da-DK" sz="2000" dirty="0"/>
              <a:t>(fra Generalforsamling 2023.)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28F602C-7F98-4C02-99D4-ED65E00D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/>
          <a:p>
            <a:pPr rtl="0"/>
            <a:fld id="{19B51A1E-902D-48AF-9020-955120F399B6}" type="slidenum">
              <a:rPr lang="da-DK" smtClean="0"/>
              <a:pPr rtl="0"/>
              <a:t>3</a:t>
            </a:fld>
            <a:endParaRPr lang="da-DK"/>
          </a:p>
        </p:txBody>
      </p:sp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83A56E21-0D0C-3C44-4B8A-DFC8EEE1C95B}"/>
              </a:ext>
            </a:extLst>
          </p:cNvPr>
          <p:cNvGraphicFramePr>
            <a:graphicFrameLocks noGrp="1"/>
          </p:cNvGraphicFramePr>
          <p:nvPr/>
        </p:nvGraphicFramePr>
        <p:xfrm>
          <a:off x="359717" y="1112415"/>
          <a:ext cx="68566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2394">
                  <a:extLst>
                    <a:ext uri="{9D8B030D-6E8A-4147-A177-3AD203B41FA5}">
                      <a16:colId xmlns:a16="http://schemas.microsoft.com/office/drawing/2014/main" val="2518965244"/>
                    </a:ext>
                  </a:extLst>
                </a:gridCol>
                <a:gridCol w="2614233">
                  <a:extLst>
                    <a:ext uri="{9D8B030D-6E8A-4147-A177-3AD203B41FA5}">
                      <a16:colId xmlns:a16="http://schemas.microsoft.com/office/drawing/2014/main" val="25078954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Samlet indtægter GS93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33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Kontingent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50.000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062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Konference 2 dage (2800 kr./deltager)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56.000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633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Konferencedag (100 kr. /deltager)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2500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4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1" dirty="0"/>
                        <a:t> Forventet indtægt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="1" dirty="0"/>
                        <a:t>108.500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180554"/>
                  </a:ext>
                </a:extLst>
              </a:tr>
            </a:tbl>
          </a:graphicData>
        </a:graphic>
      </p:graphicFrame>
      <p:graphicFrame>
        <p:nvGraphicFramePr>
          <p:cNvPr id="8" name="Tabel 9">
            <a:extLst>
              <a:ext uri="{FF2B5EF4-FFF2-40B4-BE49-F238E27FC236}">
                <a16:creationId xmlns:a16="http://schemas.microsoft.com/office/drawing/2014/main" id="{34B7BBFD-8F27-5EC3-1E6C-7EE73A47D84A}"/>
              </a:ext>
            </a:extLst>
          </p:cNvPr>
          <p:cNvGraphicFramePr>
            <a:graphicFrameLocks noGrp="1"/>
          </p:cNvGraphicFramePr>
          <p:nvPr/>
        </p:nvGraphicFramePr>
        <p:xfrm>
          <a:off x="359718" y="3228125"/>
          <a:ext cx="6856628" cy="3337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50995">
                  <a:extLst>
                    <a:ext uri="{9D8B030D-6E8A-4147-A177-3AD203B41FA5}">
                      <a16:colId xmlns:a16="http://schemas.microsoft.com/office/drawing/2014/main" val="1758001790"/>
                    </a:ext>
                  </a:extLst>
                </a:gridCol>
                <a:gridCol w="2605633">
                  <a:extLst>
                    <a:ext uri="{9D8B030D-6E8A-4147-A177-3AD203B41FA5}">
                      <a16:colId xmlns:a16="http://schemas.microsoft.com/office/drawing/2014/main" val="36078435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Samlet udgifter GS93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530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Bestyrelsesmøder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3.000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622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Bank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1.500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862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1.381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103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Generalforsamling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15.000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01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Konferencedag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7.500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434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Konference 2 dage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75.000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923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i="1" dirty="0"/>
                        <a:t>Forventet udgift Revisor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i="1" dirty="0"/>
                        <a:t>4000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444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1" i="0" dirty="0"/>
                        <a:t>Forventet samlet udgifter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="1" dirty="0"/>
                        <a:t>107.381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298829"/>
                  </a:ext>
                </a:extLst>
              </a:tr>
            </a:tbl>
          </a:graphicData>
        </a:graphic>
      </p:graphicFrame>
      <p:graphicFrame>
        <p:nvGraphicFramePr>
          <p:cNvPr id="10" name="Tabel 11">
            <a:extLst>
              <a:ext uri="{FF2B5EF4-FFF2-40B4-BE49-F238E27FC236}">
                <a16:creationId xmlns:a16="http://schemas.microsoft.com/office/drawing/2014/main" id="{1905B607-8759-C446-D1FC-1EA95E7B17D5}"/>
              </a:ext>
            </a:extLst>
          </p:cNvPr>
          <p:cNvGraphicFramePr>
            <a:graphicFrameLocks noGrp="1"/>
          </p:cNvGraphicFramePr>
          <p:nvPr/>
        </p:nvGraphicFramePr>
        <p:xfrm>
          <a:off x="7685905" y="1112415"/>
          <a:ext cx="41463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378">
                  <a:extLst>
                    <a:ext uri="{9D8B030D-6E8A-4147-A177-3AD203B41FA5}">
                      <a16:colId xmlns:a16="http://schemas.microsoft.com/office/drawing/2014/main" val="3455904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Forventet resultat 2024: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6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a-DK" b="1" dirty="0"/>
                        <a:t>1119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404021"/>
                  </a:ext>
                </a:extLst>
              </a:tr>
            </a:tbl>
          </a:graphicData>
        </a:graphic>
      </p:graphicFrame>
      <p:graphicFrame>
        <p:nvGraphicFramePr>
          <p:cNvPr id="14" name="Object 2">
            <a:extLst>
              <a:ext uri="{FF2B5EF4-FFF2-40B4-BE49-F238E27FC236}">
                <a16:creationId xmlns:a16="http://schemas.microsoft.com/office/drawing/2014/main" id="{F382B3F5-3822-3175-9F12-123B4F1A1D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769008" y="5464175"/>
          <a:ext cx="1243013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r:id="rId4" imgW="2734057" imgH="2781688" progId="">
                  <p:embed/>
                </p:oleObj>
              </mc:Choice>
              <mc:Fallback>
                <p:oleObj r:id="rId4" imgW="2734057" imgH="2781688" progId="">
                  <p:embed/>
                  <p:pic>
                    <p:nvPicPr>
                      <p:cNvPr id="14" name="Object 2">
                        <a:extLst>
                          <a:ext uri="{FF2B5EF4-FFF2-40B4-BE49-F238E27FC236}">
                            <a16:creationId xmlns:a16="http://schemas.microsoft.com/office/drawing/2014/main" id="{F382B3F5-3822-3175-9F12-123B4F1A1D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9008" y="5464175"/>
                        <a:ext cx="1243013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7536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-213148"/>
            <a:ext cx="7287768" cy="1325563"/>
          </a:xfrm>
        </p:spPr>
        <p:txBody>
          <a:bodyPr rtlCol="0"/>
          <a:lstStyle/>
          <a:p>
            <a:pPr rtl="0"/>
            <a:r>
              <a:rPr lang="da-DK" dirty="0"/>
              <a:t>Forslag Budget 2025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28F602C-7F98-4C02-99D4-ED65E00D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/>
          <a:p>
            <a:pPr rtl="0"/>
            <a:fld id="{19B51A1E-902D-48AF-9020-955120F399B6}" type="slidenum">
              <a:rPr lang="da-DK" smtClean="0"/>
              <a:pPr rtl="0"/>
              <a:t>4</a:t>
            </a:fld>
            <a:endParaRPr lang="da-DK"/>
          </a:p>
        </p:txBody>
      </p:sp>
      <p:graphicFrame>
        <p:nvGraphicFramePr>
          <p:cNvPr id="7" name="Tabel 7">
            <a:extLst>
              <a:ext uri="{FF2B5EF4-FFF2-40B4-BE49-F238E27FC236}">
                <a16:creationId xmlns:a16="http://schemas.microsoft.com/office/drawing/2014/main" id="{83A56E21-0D0C-3C44-4B8A-DFC8EEE1C9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505097"/>
              </p:ext>
            </p:extLst>
          </p:nvPr>
        </p:nvGraphicFramePr>
        <p:xfrm>
          <a:off x="359717" y="1112415"/>
          <a:ext cx="68566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2394">
                  <a:extLst>
                    <a:ext uri="{9D8B030D-6E8A-4147-A177-3AD203B41FA5}">
                      <a16:colId xmlns:a16="http://schemas.microsoft.com/office/drawing/2014/main" val="2518965244"/>
                    </a:ext>
                  </a:extLst>
                </a:gridCol>
                <a:gridCol w="2614233">
                  <a:extLst>
                    <a:ext uri="{9D8B030D-6E8A-4147-A177-3AD203B41FA5}">
                      <a16:colId xmlns:a16="http://schemas.microsoft.com/office/drawing/2014/main" val="25078954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Samlet indtægter GS93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33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Kontingent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47.500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062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Konference 2 dage (2500 kr./deltager)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60.000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633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Konferencedag (100 kr. /deltager)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2500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4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1" dirty="0"/>
                        <a:t> Forventet indtægt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="1" dirty="0"/>
                        <a:t>110.000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180554"/>
                  </a:ext>
                </a:extLst>
              </a:tr>
            </a:tbl>
          </a:graphicData>
        </a:graphic>
      </p:graphicFrame>
      <p:graphicFrame>
        <p:nvGraphicFramePr>
          <p:cNvPr id="8" name="Tabel 9">
            <a:extLst>
              <a:ext uri="{FF2B5EF4-FFF2-40B4-BE49-F238E27FC236}">
                <a16:creationId xmlns:a16="http://schemas.microsoft.com/office/drawing/2014/main" id="{34B7BBFD-8F27-5EC3-1E6C-7EE73A47D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724991"/>
              </p:ext>
            </p:extLst>
          </p:nvPr>
        </p:nvGraphicFramePr>
        <p:xfrm>
          <a:off x="359718" y="3228125"/>
          <a:ext cx="6856628" cy="3337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50995">
                  <a:extLst>
                    <a:ext uri="{9D8B030D-6E8A-4147-A177-3AD203B41FA5}">
                      <a16:colId xmlns:a16="http://schemas.microsoft.com/office/drawing/2014/main" val="1758001790"/>
                    </a:ext>
                  </a:extLst>
                </a:gridCol>
                <a:gridCol w="2605633">
                  <a:extLst>
                    <a:ext uri="{9D8B030D-6E8A-4147-A177-3AD203B41FA5}">
                      <a16:colId xmlns:a16="http://schemas.microsoft.com/office/drawing/2014/main" val="36078435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Samlet udgifter GS93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530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Bestyrelsesmøder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3.000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622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Bank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1.500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862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1.381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103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Generalforsamling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15.000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01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Konferencedag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7.500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434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Konference 2 dage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75.000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923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i="1" dirty="0"/>
                        <a:t>Forventet udgift Revisor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i="1" dirty="0"/>
                        <a:t>4000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444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1" i="0" dirty="0"/>
                        <a:t>Forventet samlet udgifter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="1" dirty="0"/>
                        <a:t>107.381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298829"/>
                  </a:ext>
                </a:extLst>
              </a:tr>
            </a:tbl>
          </a:graphicData>
        </a:graphic>
      </p:graphicFrame>
      <p:graphicFrame>
        <p:nvGraphicFramePr>
          <p:cNvPr id="10" name="Tabel 11">
            <a:extLst>
              <a:ext uri="{FF2B5EF4-FFF2-40B4-BE49-F238E27FC236}">
                <a16:creationId xmlns:a16="http://schemas.microsoft.com/office/drawing/2014/main" id="{1905B607-8759-C446-D1FC-1EA95E7B1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977669"/>
              </p:ext>
            </p:extLst>
          </p:nvPr>
        </p:nvGraphicFramePr>
        <p:xfrm>
          <a:off x="7685905" y="1112415"/>
          <a:ext cx="41463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6378">
                  <a:extLst>
                    <a:ext uri="{9D8B030D-6E8A-4147-A177-3AD203B41FA5}">
                      <a16:colId xmlns:a16="http://schemas.microsoft.com/office/drawing/2014/main" val="3455904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Forventet resultat 2025: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6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a-DK" b="1" dirty="0"/>
                        <a:t>2619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404021"/>
                  </a:ext>
                </a:extLst>
              </a:tr>
            </a:tbl>
          </a:graphicData>
        </a:graphic>
      </p:graphicFrame>
      <p:graphicFrame>
        <p:nvGraphicFramePr>
          <p:cNvPr id="14" name="Object 2">
            <a:extLst>
              <a:ext uri="{FF2B5EF4-FFF2-40B4-BE49-F238E27FC236}">
                <a16:creationId xmlns:a16="http://schemas.microsoft.com/office/drawing/2014/main" id="{F382B3F5-3822-3175-9F12-123B4F1A1D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769008" y="5464175"/>
          <a:ext cx="1243013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r:id="rId4" imgW="2734057" imgH="2781688" progId="">
                  <p:embed/>
                </p:oleObj>
              </mc:Choice>
              <mc:Fallback>
                <p:oleObj r:id="rId4" imgW="2734057" imgH="2781688" progId="">
                  <p:embed/>
                  <p:pic>
                    <p:nvPicPr>
                      <p:cNvPr id="14" name="Object 2">
                        <a:extLst>
                          <a:ext uri="{FF2B5EF4-FFF2-40B4-BE49-F238E27FC236}">
                            <a16:creationId xmlns:a16="http://schemas.microsoft.com/office/drawing/2014/main" id="{F382B3F5-3822-3175-9F12-123B4F1A1D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9008" y="5464175"/>
                        <a:ext cx="1243013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5390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3162" y="371739"/>
            <a:ext cx="7287768" cy="1325563"/>
          </a:xfrm>
        </p:spPr>
        <p:txBody>
          <a:bodyPr rtlCol="0"/>
          <a:lstStyle/>
          <a:p>
            <a:pPr rtl="0"/>
            <a:r>
              <a:rPr lang="da-DK" dirty="0"/>
              <a:t>Tak for opmærksomheden </a:t>
            </a:r>
            <a:r>
              <a:rPr lang="da-DK" dirty="0">
                <a:sym typeface="Wingdings" panose="05000000000000000000" pitchFamily="2" charset="2"/>
              </a:rPr>
              <a:t></a:t>
            </a:r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28F602C-7F98-4C02-99D4-ED65E00D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/>
          <a:p>
            <a:pPr rtl="0"/>
            <a:fld id="{19B51A1E-902D-48AF-9020-955120F399B6}" type="slidenum">
              <a:rPr lang="da-DK" smtClean="0"/>
              <a:pPr rtl="0"/>
              <a:t>5</a:t>
            </a:fld>
            <a:endParaRPr lang="da-DK"/>
          </a:p>
        </p:txBody>
      </p:sp>
      <p:graphicFrame>
        <p:nvGraphicFramePr>
          <p:cNvPr id="14" name="Object 2">
            <a:extLst>
              <a:ext uri="{FF2B5EF4-FFF2-40B4-BE49-F238E27FC236}">
                <a16:creationId xmlns:a16="http://schemas.microsoft.com/office/drawing/2014/main" id="{F382B3F5-3822-3175-9F12-123B4F1A1D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555805"/>
              </p:ext>
            </p:extLst>
          </p:nvPr>
        </p:nvGraphicFramePr>
        <p:xfrm>
          <a:off x="323430" y="405870"/>
          <a:ext cx="1243013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r:id="rId4" imgW="2734057" imgH="2781688" progId="">
                  <p:embed/>
                </p:oleObj>
              </mc:Choice>
              <mc:Fallback>
                <p:oleObj r:id="rId4" imgW="2734057" imgH="2781688" progId="">
                  <p:embed/>
                  <p:pic>
                    <p:nvPicPr>
                      <p:cNvPr id="14" name="Object 2">
                        <a:extLst>
                          <a:ext uri="{FF2B5EF4-FFF2-40B4-BE49-F238E27FC236}">
                            <a16:creationId xmlns:a16="http://schemas.microsoft.com/office/drawing/2014/main" id="{F382B3F5-3822-3175-9F12-123B4F1A1D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430" y="405870"/>
                        <a:ext cx="1243013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5F51AE9-5FE5-FAD6-7064-0CE912C2DFC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0" t="9091" r="18843"/>
          <a:stretch/>
        </p:blipFill>
        <p:spPr>
          <a:xfrm>
            <a:off x="3442432" y="1573271"/>
            <a:ext cx="8131730" cy="520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86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Custom 7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B09D"/>
      </a:accent1>
      <a:accent2>
        <a:srgbClr val="FFD7C7"/>
      </a:accent2>
      <a:accent3>
        <a:srgbClr val="FFE9E0"/>
      </a:accent3>
      <a:accent4>
        <a:srgbClr val="55736D"/>
      </a:accent4>
      <a:accent5>
        <a:srgbClr val="88A88E"/>
      </a:accent5>
      <a:accent6>
        <a:srgbClr val="E6FFFB"/>
      </a:accent6>
      <a:hlink>
        <a:srgbClr val="0563C1"/>
      </a:hlink>
      <a:folHlink>
        <a:srgbClr val="954F72"/>
      </a:folHlink>
    </a:clrScheme>
    <a:fontScheme name="Custom 116">
      <a:majorFont>
        <a:latin typeface="Bodoni MT"/>
        <a:ea typeface=""/>
        <a:cs typeface=""/>
      </a:majorFont>
      <a:minorFont>
        <a:latin typeface="Source Sans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3327596_TF66722518_Win32" id="{D432D8D9-3A8E-424F-B0CB-120EAE7BF9ED}" vid="{B046D049-A087-4A08-B15C-56D8EF20EF7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0C88140-B977-44ED-8877-83D5BCE763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F12D6A-2BE8-4847-A724-6F141C79A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E6AE0A-D4B0-4A5B-9359-3C20E0AE6F61}">
  <ds:schemaRefs>
    <ds:schemaRef ds:uri="http://purl.org/dc/elements/1.1/"/>
    <ds:schemaRef ds:uri="http://schemas.microsoft.com/sharepoint/v3"/>
    <ds:schemaRef ds:uri="http://purl.org/dc/terms/"/>
    <ds:schemaRef ds:uri="230e9df3-be65-4c73-a93b-d1236ebd677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6c05727-aa75-4e4a-9b5f-8a80a1165891"/>
    <ds:schemaRef ds:uri="71af3243-3dd4-4a8d-8c0d-dd76da1f02a5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{E5BF4637-43BE-4800-876D-5640101A76D4}tf66722518_win32</Template>
  <TotalTime>101</TotalTime>
  <Words>342</Words>
  <Application>Microsoft Office PowerPoint</Application>
  <PresentationFormat>Widescreen</PresentationFormat>
  <Paragraphs>108</Paragraphs>
  <Slides>5</Slides>
  <Notes>5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0</vt:i4>
      </vt:variant>
      <vt:variant>
        <vt:lpstr>Slidetitler</vt:lpstr>
      </vt:variant>
      <vt:variant>
        <vt:i4>5</vt:i4>
      </vt:variant>
    </vt:vector>
  </HeadingPairs>
  <TitlesOfParts>
    <vt:vector size="11" baseType="lpstr">
      <vt:lpstr>Arial</vt:lpstr>
      <vt:lpstr>Bodoni MT</vt:lpstr>
      <vt:lpstr>Calibri</vt:lpstr>
      <vt:lpstr>Source Sans Pro Light</vt:lpstr>
      <vt:lpstr>Times New Roman</vt:lpstr>
      <vt:lpstr>Office-tema</vt:lpstr>
      <vt:lpstr>Fremlæggelse Regnskab GS93</vt:lpstr>
      <vt:lpstr>Udkast Regnskab 2023</vt:lpstr>
      <vt:lpstr>Forslag Budget 2024 (fra Generalforsamling 2023.)</vt:lpstr>
      <vt:lpstr>Forslag Budget 2025</vt:lpstr>
      <vt:lpstr>Tak for opmærksomheden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Fremlæggelse Regnskab GS93</dc:title>
  <dc:creator>Yvonne Merethe Thaggard Andersen (YVAN)</dc:creator>
  <cp:lastModifiedBy>Yvonne Thagaard Andersen</cp:lastModifiedBy>
  <cp:revision>21</cp:revision>
  <cp:lastPrinted>2024-03-12T15:21:38Z</cp:lastPrinted>
  <dcterms:created xsi:type="dcterms:W3CDTF">2023-03-09T09:30:35Z</dcterms:created>
  <dcterms:modified xsi:type="dcterms:W3CDTF">2024-03-15T10:24:32Z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ApplyLanguageRun">
    <vt:lpwstr>true</vt:lpwstr>
  </property>
</Properties>
</file>